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57" autoAdjust="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932B4-8800-411C-BE2A-E213F717969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39CF-0440-4DBA-A82B-C8488CB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161A-B9FF-8CD1-55F9-8F4263B35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C1FC9-A911-7414-4DAA-FDAC4B2E6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A3ED-DB6F-5A24-F798-141D6313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7556-F6C3-32EA-CC0A-587FD8EA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11D5-0FF6-B7DF-0322-F4031FEE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D24F-2D3B-B587-3BCA-7755F568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51185-24CB-10F6-5B2E-FE96E8F3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F259A-87E4-7335-A25B-8A8B5DF5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3FB5-48F3-767C-0877-778D000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CD02-210C-A8B3-97E7-AEFFAB06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92653-3CB5-F525-623D-3E40973D6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DB222-C842-DE7A-4AAE-ADCB427F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40EF3-E360-A901-38B0-DACF9815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C2F3-97C5-194C-82A4-B9A3CF4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DB34-9E3C-5E19-B1DF-E687F928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68FE-8C34-2C70-B0C6-A510F254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0BB9-F5F9-0D73-504A-C79066CA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AB3E-C072-D4D4-C57F-0C2B2509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C22E-DDB5-8A29-2DA0-9FF970BF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552B-15FC-EE8C-B5C3-F144FDBA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4EE4-8FF4-791E-DDE9-B4DC2D35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4F94F-3260-636F-326C-F2D0F98F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EAC4-3A50-01CA-76C5-1B8423FF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1C36-98AC-BCAC-BF61-6ED5AC3B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1AE84-2D1C-DF8E-65C8-2C4DFAC9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7FB7-D698-307D-3CC5-78BBE8B8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F5E6-3124-98C1-B030-3A63FCF2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D06D-52BA-CF7C-B91A-F47122833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C4F9-0857-6A4A-E7C3-2955CE1E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1B3DC-150B-22EB-5A51-79930A4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49CA5-DB63-D887-052B-249B8929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AF6F-3CF5-A14E-6A03-0985A31D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F3EB-B26B-EF28-69B4-4EDA489F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EF305-88FD-734C-906A-1993B7D7A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8D9AE-6D45-1B31-2447-356D12A59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550FD-C70A-3098-B636-6B2576D0F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E520D-8564-5403-60BD-FAEC25B5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6BD6E-F9FD-A9CD-63A9-B25FA0B4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B3EFE-3AC5-AD61-502F-29531F93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13AE-D30F-2459-28AA-79969799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31F7B-9E68-CECF-5ACC-7357B791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4591E-C0DC-891D-482E-A1F48EBD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77F8B-B7E6-5D16-6A13-DA298FBC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BAEFC-78CF-EF78-EB62-620D0276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4B3BD-BF92-2484-F5B8-DCAF4D49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32A5E-6BCE-C97F-28E5-8805EF75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6485-CB47-62C6-22AB-5A31EB9F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976-9FBC-6BF8-1A14-DD69EDBF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8ADD7-CBA6-72D3-6A24-DA834197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DA278-636D-E124-C37E-166BBBC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7F35E-287C-8654-F3E2-67545FA3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F416-168B-B862-4694-222C3296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C523-E745-824F-E6E0-8DBF27F8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B7503-99C8-7AEC-F90C-88ACA79C7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F992-5838-E0ED-1458-A325D46F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21AE1-A003-3B53-FC1C-38C9456B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31837-46D8-A25C-61AB-A002B73B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38E43-B6D7-2399-A02F-BF5F1769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AAB35-80E5-B8D4-CE12-39BF706F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58F15-F8E5-BCB9-A0D5-B9258F454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6392B-96E2-7135-21A1-A503600D9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EE12-7DB3-4B22-9691-305231A50DF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366E-5976-0E3B-59EF-B954E8B0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55DA-5E3C-05E5-01F1-CF4D887E9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625B-8308-48EE-95E0-42FBA13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A163C5-6355-6FD8-2078-12F8CFD66236}"/>
              </a:ext>
            </a:extLst>
          </p:cNvPr>
          <p:cNvSpPr/>
          <p:nvPr/>
        </p:nvSpPr>
        <p:spPr>
          <a:xfrm>
            <a:off x="6158595" y="737911"/>
            <a:ext cx="5400000" cy="14790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52F79-40DD-C067-9430-25436CA210E4}"/>
              </a:ext>
            </a:extLst>
          </p:cNvPr>
          <p:cNvSpPr txBox="1"/>
          <p:nvPr/>
        </p:nvSpPr>
        <p:spPr>
          <a:xfrm>
            <a:off x="9909136" y="745376"/>
            <a:ext cx="16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Rubik" panose="00000500000000000000" pitchFamily="2" charset="-79"/>
                <a:cs typeface="Rubik" panose="00000500000000000000" pitchFamily="2" charset="-79"/>
              </a:rPr>
              <a:t>נושא ההרצאה:</a:t>
            </a:r>
            <a:endParaRPr lang="en-US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246222-D33F-AFC6-121D-5CFF1FDAC8EF}"/>
              </a:ext>
            </a:extLst>
          </p:cNvPr>
          <p:cNvSpPr/>
          <p:nvPr/>
        </p:nvSpPr>
        <p:spPr>
          <a:xfrm>
            <a:off x="6158595" y="2387381"/>
            <a:ext cx="5400000" cy="19254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983F0-1434-DDBB-F16B-FAD713DB5B22}"/>
              </a:ext>
            </a:extLst>
          </p:cNvPr>
          <p:cNvSpPr txBox="1"/>
          <p:nvPr/>
        </p:nvSpPr>
        <p:spPr>
          <a:xfrm>
            <a:off x="9829548" y="2387381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Rubik" panose="00000500000000000000" pitchFamily="2" charset="-79"/>
                <a:cs typeface="Rubik" panose="00000500000000000000" pitchFamily="2" charset="-79"/>
              </a:rPr>
              <a:t>מטרת ההרצאה:</a:t>
            </a:r>
            <a:endParaRPr lang="en-US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E14BF-9103-0ADE-E967-296E54165758}"/>
              </a:ext>
            </a:extLst>
          </p:cNvPr>
          <p:cNvSpPr/>
          <p:nvPr/>
        </p:nvSpPr>
        <p:spPr>
          <a:xfrm>
            <a:off x="6158595" y="4457697"/>
            <a:ext cx="5400000" cy="22278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BAEDE-8FD8-4981-ABAC-934DC1CF0B76}"/>
              </a:ext>
            </a:extLst>
          </p:cNvPr>
          <p:cNvSpPr txBox="1"/>
          <p:nvPr/>
        </p:nvSpPr>
        <p:spPr>
          <a:xfrm>
            <a:off x="9124143" y="4483824"/>
            <a:ext cx="24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Rubik" panose="00000500000000000000" pitchFamily="2" charset="-79"/>
                <a:cs typeface="Rubik" panose="00000500000000000000" pitchFamily="2" charset="-79"/>
              </a:rPr>
              <a:t>תתי נושאים:</a:t>
            </a:r>
            <a:endParaRPr lang="en-US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F2014-AA06-BAE9-0C9B-B2CDFE11839F}"/>
              </a:ext>
            </a:extLst>
          </p:cNvPr>
          <p:cNvSpPr/>
          <p:nvPr/>
        </p:nvSpPr>
        <p:spPr>
          <a:xfrm>
            <a:off x="476648" y="2387381"/>
            <a:ext cx="5400000" cy="19254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CFC6-9CB8-2B33-B9B0-03A88E7E2B3C}"/>
              </a:ext>
            </a:extLst>
          </p:cNvPr>
          <p:cNvSpPr txBox="1"/>
          <p:nvPr/>
        </p:nvSpPr>
        <p:spPr>
          <a:xfrm>
            <a:off x="3702572" y="2387381"/>
            <a:ext cx="21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Rubik" panose="00000500000000000000" pitchFamily="2" charset="-79"/>
                <a:cs typeface="Rubik" panose="00000500000000000000" pitchFamily="2" charset="-79"/>
              </a:rPr>
              <a:t>מיקום ביצוע ההרצאה:</a:t>
            </a:r>
            <a:endParaRPr lang="en-US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C95B7-816B-B23B-D2EF-3F613258235B}"/>
              </a:ext>
            </a:extLst>
          </p:cNvPr>
          <p:cNvSpPr/>
          <p:nvPr/>
        </p:nvSpPr>
        <p:spPr>
          <a:xfrm>
            <a:off x="476648" y="745376"/>
            <a:ext cx="5400000" cy="14790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42ADC-99B9-6AA1-2553-46B4730A61C7}"/>
              </a:ext>
            </a:extLst>
          </p:cNvPr>
          <p:cNvSpPr txBox="1"/>
          <p:nvPr/>
        </p:nvSpPr>
        <p:spPr>
          <a:xfrm>
            <a:off x="4147601" y="74537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Rubik" panose="00000500000000000000" pitchFamily="2" charset="-79"/>
                <a:cs typeface="Rubik" panose="00000500000000000000" pitchFamily="2" charset="-79"/>
              </a:rPr>
              <a:t>קהל היעד:</a:t>
            </a:r>
            <a:endParaRPr lang="en-US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149DA-486F-33BF-499D-DE043DBF6EBD}"/>
              </a:ext>
            </a:extLst>
          </p:cNvPr>
          <p:cNvSpPr/>
          <p:nvPr/>
        </p:nvSpPr>
        <p:spPr>
          <a:xfrm>
            <a:off x="476648" y="4457697"/>
            <a:ext cx="5400000" cy="22278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23F6D-1795-8216-7E1E-CF959BA3903E}"/>
              </a:ext>
            </a:extLst>
          </p:cNvPr>
          <p:cNvSpPr txBox="1"/>
          <p:nvPr/>
        </p:nvSpPr>
        <p:spPr>
          <a:xfrm>
            <a:off x="4147601" y="4483824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Rubik" panose="00000500000000000000" pitchFamily="2" charset="-79"/>
                <a:cs typeface="Rubik" panose="00000500000000000000" pitchFamily="2" charset="-79"/>
              </a:rPr>
              <a:t>אילוצים נוספים:</a:t>
            </a:r>
            <a:endParaRPr lang="en-US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ADC31C-49BB-4E85-101C-E259D3307C83}"/>
              </a:ext>
            </a:extLst>
          </p:cNvPr>
          <p:cNvSpPr txBox="1"/>
          <p:nvPr/>
        </p:nvSpPr>
        <p:spPr>
          <a:xfrm>
            <a:off x="4597856" y="198618"/>
            <a:ext cx="299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b="1" dirty="0">
                <a:latin typeface="Rubik" panose="00000500000000000000" pitchFamily="2" charset="-79"/>
                <a:cs typeface="Rubik" panose="00000500000000000000" pitchFamily="2" charset="-79"/>
              </a:rPr>
              <a:t>מסמך תכנון הרצאה</a:t>
            </a:r>
            <a:endParaRPr lang="en-US" b="1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765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Assistant</vt:lpstr>
      <vt:lpstr>Calibri</vt:lpstr>
      <vt:lpstr>Calibri Light</vt:lpstr>
      <vt:lpstr>Rubik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 bali</dc:creator>
  <cp:lastModifiedBy>sari bali</cp:lastModifiedBy>
  <cp:revision>14</cp:revision>
  <dcterms:created xsi:type="dcterms:W3CDTF">2023-04-22T18:55:24Z</dcterms:created>
  <dcterms:modified xsi:type="dcterms:W3CDTF">2023-05-10T08:59:38Z</dcterms:modified>
</cp:coreProperties>
</file>