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0655300" cy="5680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E6E9"/>
    <a:srgbClr val="2B2974"/>
    <a:srgbClr val="4BB2EB"/>
    <a:srgbClr val="1E4C37"/>
    <a:srgbClr val="655D47"/>
    <a:srgbClr val="7B6845"/>
    <a:srgbClr val="1C2D4D"/>
    <a:srgbClr val="34CC9F"/>
    <a:srgbClr val="F5B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913" y="929587"/>
            <a:ext cx="7991475" cy="1977508"/>
          </a:xfrm>
        </p:spPr>
        <p:txBody>
          <a:bodyPr anchor="b"/>
          <a:lstStyle>
            <a:lvl1pPr algn="ctr">
              <a:defRPr sz="496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913" y="2983354"/>
            <a:ext cx="7991475" cy="1371370"/>
          </a:xfrm>
        </p:spPr>
        <p:txBody>
          <a:bodyPr/>
          <a:lstStyle>
            <a:lvl1pPr marL="0" indent="0" algn="ctr">
              <a:buNone/>
              <a:defRPr sz="1988"/>
            </a:lvl1pPr>
            <a:lvl2pPr marL="378653" indent="0" algn="ctr">
              <a:buNone/>
              <a:defRPr sz="1656"/>
            </a:lvl2pPr>
            <a:lvl3pPr marL="757306" indent="0" algn="ctr">
              <a:buNone/>
              <a:defRPr sz="1491"/>
            </a:lvl3pPr>
            <a:lvl4pPr marL="1135959" indent="0" algn="ctr">
              <a:buNone/>
              <a:defRPr sz="1325"/>
            </a:lvl4pPr>
            <a:lvl5pPr marL="1514612" indent="0" algn="ctr">
              <a:buNone/>
              <a:defRPr sz="1325"/>
            </a:lvl5pPr>
            <a:lvl6pPr marL="1893265" indent="0" algn="ctr">
              <a:buNone/>
              <a:defRPr sz="1325"/>
            </a:lvl6pPr>
            <a:lvl7pPr marL="2271918" indent="0" algn="ctr">
              <a:buNone/>
              <a:defRPr sz="1325"/>
            </a:lvl7pPr>
            <a:lvl8pPr marL="2650571" indent="0" algn="ctr">
              <a:buNone/>
              <a:defRPr sz="1325"/>
            </a:lvl8pPr>
            <a:lvl9pPr marL="3029224" indent="0" algn="ctr">
              <a:buNone/>
              <a:defRPr sz="1325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55E-5A22-4335-902B-69848A1CEE98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4FC0-0683-4620-BAFD-452CCC2B0D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269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55E-5A22-4335-902B-69848A1CEE98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4FC0-0683-4620-BAFD-452CCC2B0D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271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5199" y="302411"/>
            <a:ext cx="2297549" cy="4813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552" y="302411"/>
            <a:ext cx="6759456" cy="4813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55E-5A22-4335-902B-69848A1CEE98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4FC0-0683-4620-BAFD-452CCC2B0D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697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55E-5A22-4335-902B-69848A1CEE98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4FC0-0683-4620-BAFD-452CCC2B0D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388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002" y="1416075"/>
            <a:ext cx="9190196" cy="2362753"/>
          </a:xfrm>
        </p:spPr>
        <p:txBody>
          <a:bodyPr anchor="b"/>
          <a:lstStyle>
            <a:lvl1pPr>
              <a:defRPr sz="496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002" y="3801181"/>
            <a:ext cx="9190196" cy="1242516"/>
          </a:xfrm>
        </p:spPr>
        <p:txBody>
          <a:bodyPr/>
          <a:lstStyle>
            <a:lvl1pPr marL="0" indent="0">
              <a:buNone/>
              <a:defRPr sz="1988">
                <a:solidFill>
                  <a:schemeClr val="tx1">
                    <a:tint val="82000"/>
                  </a:schemeClr>
                </a:solidFill>
              </a:defRPr>
            </a:lvl1pPr>
            <a:lvl2pPr marL="378653" indent="0">
              <a:buNone/>
              <a:defRPr sz="1656">
                <a:solidFill>
                  <a:schemeClr val="tx1">
                    <a:tint val="82000"/>
                  </a:schemeClr>
                </a:solidFill>
              </a:defRPr>
            </a:lvl2pPr>
            <a:lvl3pPr marL="757306" indent="0">
              <a:buNone/>
              <a:defRPr sz="1491">
                <a:solidFill>
                  <a:schemeClr val="tx1">
                    <a:tint val="82000"/>
                  </a:schemeClr>
                </a:solidFill>
              </a:defRPr>
            </a:lvl3pPr>
            <a:lvl4pPr marL="1135959" indent="0">
              <a:buNone/>
              <a:defRPr sz="1325">
                <a:solidFill>
                  <a:schemeClr val="tx1">
                    <a:tint val="82000"/>
                  </a:schemeClr>
                </a:solidFill>
              </a:defRPr>
            </a:lvl4pPr>
            <a:lvl5pPr marL="1514612" indent="0">
              <a:buNone/>
              <a:defRPr sz="1325">
                <a:solidFill>
                  <a:schemeClr val="tx1">
                    <a:tint val="82000"/>
                  </a:schemeClr>
                </a:solidFill>
              </a:defRPr>
            </a:lvl5pPr>
            <a:lvl6pPr marL="1893265" indent="0">
              <a:buNone/>
              <a:defRPr sz="1325">
                <a:solidFill>
                  <a:schemeClr val="tx1">
                    <a:tint val="82000"/>
                  </a:schemeClr>
                </a:solidFill>
              </a:defRPr>
            </a:lvl6pPr>
            <a:lvl7pPr marL="2271918" indent="0">
              <a:buNone/>
              <a:defRPr sz="1325">
                <a:solidFill>
                  <a:schemeClr val="tx1">
                    <a:tint val="82000"/>
                  </a:schemeClr>
                </a:solidFill>
              </a:defRPr>
            </a:lvl7pPr>
            <a:lvl8pPr marL="2650571" indent="0">
              <a:buNone/>
              <a:defRPr sz="1325">
                <a:solidFill>
                  <a:schemeClr val="tx1">
                    <a:tint val="82000"/>
                  </a:schemeClr>
                </a:solidFill>
              </a:defRPr>
            </a:lvl8pPr>
            <a:lvl9pPr marL="3029224" indent="0">
              <a:buNone/>
              <a:defRPr sz="132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55E-5A22-4335-902B-69848A1CEE98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4FC0-0683-4620-BAFD-452CCC2B0D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270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552" y="1512057"/>
            <a:ext cx="4528503" cy="360395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4245" y="1512057"/>
            <a:ext cx="4528503" cy="360395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55E-5A22-4335-902B-69848A1CEE98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4FC0-0683-4620-BAFD-452CCC2B0D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75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40" y="302412"/>
            <a:ext cx="9190196" cy="109788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940" y="1392408"/>
            <a:ext cx="4507691" cy="682397"/>
          </a:xfrm>
        </p:spPr>
        <p:txBody>
          <a:bodyPr anchor="b"/>
          <a:lstStyle>
            <a:lvl1pPr marL="0" indent="0">
              <a:buNone/>
              <a:defRPr sz="1988" b="1"/>
            </a:lvl1pPr>
            <a:lvl2pPr marL="378653" indent="0">
              <a:buNone/>
              <a:defRPr sz="1656" b="1"/>
            </a:lvl2pPr>
            <a:lvl3pPr marL="757306" indent="0">
              <a:buNone/>
              <a:defRPr sz="1491" b="1"/>
            </a:lvl3pPr>
            <a:lvl4pPr marL="1135959" indent="0">
              <a:buNone/>
              <a:defRPr sz="1325" b="1"/>
            </a:lvl4pPr>
            <a:lvl5pPr marL="1514612" indent="0">
              <a:buNone/>
              <a:defRPr sz="1325" b="1"/>
            </a:lvl5pPr>
            <a:lvl6pPr marL="1893265" indent="0">
              <a:buNone/>
              <a:defRPr sz="1325" b="1"/>
            </a:lvl6pPr>
            <a:lvl7pPr marL="2271918" indent="0">
              <a:buNone/>
              <a:defRPr sz="1325" b="1"/>
            </a:lvl7pPr>
            <a:lvl8pPr marL="2650571" indent="0">
              <a:buNone/>
              <a:defRPr sz="1325" b="1"/>
            </a:lvl8pPr>
            <a:lvl9pPr marL="3029224" indent="0">
              <a:buNone/>
              <a:defRPr sz="1325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3940" y="2074805"/>
            <a:ext cx="4507691" cy="305172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4246" y="1392408"/>
            <a:ext cx="4529890" cy="682397"/>
          </a:xfrm>
        </p:spPr>
        <p:txBody>
          <a:bodyPr anchor="b"/>
          <a:lstStyle>
            <a:lvl1pPr marL="0" indent="0">
              <a:buNone/>
              <a:defRPr sz="1988" b="1"/>
            </a:lvl1pPr>
            <a:lvl2pPr marL="378653" indent="0">
              <a:buNone/>
              <a:defRPr sz="1656" b="1"/>
            </a:lvl2pPr>
            <a:lvl3pPr marL="757306" indent="0">
              <a:buNone/>
              <a:defRPr sz="1491" b="1"/>
            </a:lvl3pPr>
            <a:lvl4pPr marL="1135959" indent="0">
              <a:buNone/>
              <a:defRPr sz="1325" b="1"/>
            </a:lvl4pPr>
            <a:lvl5pPr marL="1514612" indent="0">
              <a:buNone/>
              <a:defRPr sz="1325" b="1"/>
            </a:lvl5pPr>
            <a:lvl6pPr marL="1893265" indent="0">
              <a:buNone/>
              <a:defRPr sz="1325" b="1"/>
            </a:lvl6pPr>
            <a:lvl7pPr marL="2271918" indent="0">
              <a:buNone/>
              <a:defRPr sz="1325" b="1"/>
            </a:lvl7pPr>
            <a:lvl8pPr marL="2650571" indent="0">
              <a:buNone/>
              <a:defRPr sz="1325" b="1"/>
            </a:lvl8pPr>
            <a:lvl9pPr marL="3029224" indent="0">
              <a:buNone/>
              <a:defRPr sz="1325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94246" y="2074805"/>
            <a:ext cx="4529890" cy="305172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55E-5A22-4335-902B-69848A1CEE98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4FC0-0683-4620-BAFD-452CCC2B0D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92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55E-5A22-4335-902B-69848A1CEE98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4FC0-0683-4620-BAFD-452CCC2B0D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568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55E-5A22-4335-902B-69848A1CEE98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4FC0-0683-4620-BAFD-452CCC2B0D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79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40" y="378672"/>
            <a:ext cx="3436611" cy="1325351"/>
          </a:xfrm>
        </p:spPr>
        <p:txBody>
          <a:bodyPr anchor="b"/>
          <a:lstStyle>
            <a:lvl1pPr>
              <a:defRPr sz="265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890" y="817826"/>
            <a:ext cx="5394246" cy="4036535"/>
          </a:xfrm>
        </p:spPr>
        <p:txBody>
          <a:bodyPr/>
          <a:lstStyle>
            <a:lvl1pPr>
              <a:defRPr sz="2650"/>
            </a:lvl1pPr>
            <a:lvl2pPr>
              <a:defRPr sz="2319"/>
            </a:lvl2pPr>
            <a:lvl3pPr>
              <a:defRPr sz="1988"/>
            </a:lvl3pPr>
            <a:lvl4pPr>
              <a:defRPr sz="1656"/>
            </a:lvl4pPr>
            <a:lvl5pPr>
              <a:defRPr sz="1656"/>
            </a:lvl5pPr>
            <a:lvl6pPr>
              <a:defRPr sz="1656"/>
            </a:lvl6pPr>
            <a:lvl7pPr>
              <a:defRPr sz="1656"/>
            </a:lvl7pPr>
            <a:lvl8pPr>
              <a:defRPr sz="1656"/>
            </a:lvl8pPr>
            <a:lvl9pPr>
              <a:defRPr sz="1656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3940" y="1704023"/>
            <a:ext cx="3436611" cy="3156912"/>
          </a:xfrm>
        </p:spPr>
        <p:txBody>
          <a:bodyPr/>
          <a:lstStyle>
            <a:lvl1pPr marL="0" indent="0">
              <a:buNone/>
              <a:defRPr sz="1325"/>
            </a:lvl1pPr>
            <a:lvl2pPr marL="378653" indent="0">
              <a:buNone/>
              <a:defRPr sz="1159"/>
            </a:lvl2pPr>
            <a:lvl3pPr marL="757306" indent="0">
              <a:buNone/>
              <a:defRPr sz="994"/>
            </a:lvl3pPr>
            <a:lvl4pPr marL="1135959" indent="0">
              <a:buNone/>
              <a:defRPr sz="828"/>
            </a:lvl4pPr>
            <a:lvl5pPr marL="1514612" indent="0">
              <a:buNone/>
              <a:defRPr sz="828"/>
            </a:lvl5pPr>
            <a:lvl6pPr marL="1893265" indent="0">
              <a:buNone/>
              <a:defRPr sz="828"/>
            </a:lvl6pPr>
            <a:lvl7pPr marL="2271918" indent="0">
              <a:buNone/>
              <a:defRPr sz="828"/>
            </a:lvl7pPr>
            <a:lvl8pPr marL="2650571" indent="0">
              <a:buNone/>
              <a:defRPr sz="828"/>
            </a:lvl8pPr>
            <a:lvl9pPr marL="3029224" indent="0">
              <a:buNone/>
              <a:defRPr sz="828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55E-5A22-4335-902B-69848A1CEE98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4FC0-0683-4620-BAFD-452CCC2B0D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640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40" y="378672"/>
            <a:ext cx="3436611" cy="1325351"/>
          </a:xfrm>
        </p:spPr>
        <p:txBody>
          <a:bodyPr anchor="b"/>
          <a:lstStyle>
            <a:lvl1pPr>
              <a:defRPr sz="265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29890" y="817826"/>
            <a:ext cx="5394246" cy="4036535"/>
          </a:xfrm>
        </p:spPr>
        <p:txBody>
          <a:bodyPr anchor="t"/>
          <a:lstStyle>
            <a:lvl1pPr marL="0" indent="0">
              <a:buNone/>
              <a:defRPr sz="2650"/>
            </a:lvl1pPr>
            <a:lvl2pPr marL="378653" indent="0">
              <a:buNone/>
              <a:defRPr sz="2319"/>
            </a:lvl2pPr>
            <a:lvl3pPr marL="757306" indent="0">
              <a:buNone/>
              <a:defRPr sz="1988"/>
            </a:lvl3pPr>
            <a:lvl4pPr marL="1135959" indent="0">
              <a:buNone/>
              <a:defRPr sz="1656"/>
            </a:lvl4pPr>
            <a:lvl5pPr marL="1514612" indent="0">
              <a:buNone/>
              <a:defRPr sz="1656"/>
            </a:lvl5pPr>
            <a:lvl6pPr marL="1893265" indent="0">
              <a:buNone/>
              <a:defRPr sz="1656"/>
            </a:lvl6pPr>
            <a:lvl7pPr marL="2271918" indent="0">
              <a:buNone/>
              <a:defRPr sz="1656"/>
            </a:lvl7pPr>
            <a:lvl8pPr marL="2650571" indent="0">
              <a:buNone/>
              <a:defRPr sz="1656"/>
            </a:lvl8pPr>
            <a:lvl9pPr marL="3029224" indent="0">
              <a:buNone/>
              <a:defRPr sz="1656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3940" y="1704023"/>
            <a:ext cx="3436611" cy="3156912"/>
          </a:xfrm>
        </p:spPr>
        <p:txBody>
          <a:bodyPr/>
          <a:lstStyle>
            <a:lvl1pPr marL="0" indent="0">
              <a:buNone/>
              <a:defRPr sz="1325"/>
            </a:lvl1pPr>
            <a:lvl2pPr marL="378653" indent="0">
              <a:buNone/>
              <a:defRPr sz="1159"/>
            </a:lvl2pPr>
            <a:lvl3pPr marL="757306" indent="0">
              <a:buNone/>
              <a:defRPr sz="994"/>
            </a:lvl3pPr>
            <a:lvl4pPr marL="1135959" indent="0">
              <a:buNone/>
              <a:defRPr sz="828"/>
            </a:lvl4pPr>
            <a:lvl5pPr marL="1514612" indent="0">
              <a:buNone/>
              <a:defRPr sz="828"/>
            </a:lvl5pPr>
            <a:lvl6pPr marL="1893265" indent="0">
              <a:buNone/>
              <a:defRPr sz="828"/>
            </a:lvl6pPr>
            <a:lvl7pPr marL="2271918" indent="0">
              <a:buNone/>
              <a:defRPr sz="828"/>
            </a:lvl7pPr>
            <a:lvl8pPr marL="2650571" indent="0">
              <a:buNone/>
              <a:defRPr sz="828"/>
            </a:lvl8pPr>
            <a:lvl9pPr marL="3029224" indent="0">
              <a:buNone/>
              <a:defRPr sz="828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55E-5A22-4335-902B-69848A1CEE98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4FC0-0683-4620-BAFD-452CCC2B0D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336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552" y="302412"/>
            <a:ext cx="9190196" cy="1097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552" y="1512057"/>
            <a:ext cx="9190196" cy="3603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552" y="5264589"/>
            <a:ext cx="2397443" cy="302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F8655E-5A22-4335-902B-69848A1CEE98}" type="datetimeFigureOut">
              <a:rPr lang="he-IL" smtClean="0"/>
              <a:t>ד'/אב/תשפ"ד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9568" y="5264589"/>
            <a:ext cx="3596164" cy="302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5305" y="5264589"/>
            <a:ext cx="2397443" cy="302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A4FC0-0683-4620-BAFD-452CCC2B0D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400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7306" rtl="1" eaLnBrk="1" latinLnBrk="0" hangingPunct="1">
        <a:lnSpc>
          <a:spcPct val="90000"/>
        </a:lnSpc>
        <a:spcBef>
          <a:spcPct val="0"/>
        </a:spcBef>
        <a:buNone/>
        <a:defRPr sz="36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327" indent="-189327" algn="r" defTabSz="757306" rtl="1" eaLnBrk="1" latinLnBrk="0" hangingPunct="1">
        <a:lnSpc>
          <a:spcPct val="90000"/>
        </a:lnSpc>
        <a:spcBef>
          <a:spcPts val="828"/>
        </a:spcBef>
        <a:buFont typeface="Arial" panose="020B0604020202020204" pitchFamily="34" charset="0"/>
        <a:buChar char="•"/>
        <a:defRPr sz="2319" kern="1200">
          <a:solidFill>
            <a:schemeClr val="tx1"/>
          </a:solidFill>
          <a:latin typeface="+mn-lt"/>
          <a:ea typeface="+mn-ea"/>
          <a:cs typeface="+mn-cs"/>
        </a:defRPr>
      </a:lvl1pPr>
      <a:lvl2pPr marL="567980" indent="-189327" algn="r" defTabSz="757306" rtl="1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8" kern="1200">
          <a:solidFill>
            <a:schemeClr val="tx1"/>
          </a:solidFill>
          <a:latin typeface="+mn-lt"/>
          <a:ea typeface="+mn-ea"/>
          <a:cs typeface="+mn-cs"/>
        </a:defRPr>
      </a:lvl2pPr>
      <a:lvl3pPr marL="946633" indent="-189327" algn="r" defTabSz="757306" rtl="1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3pPr>
      <a:lvl4pPr marL="1325286" indent="-189327" algn="r" defTabSz="757306" rtl="1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91" kern="1200">
          <a:solidFill>
            <a:schemeClr val="tx1"/>
          </a:solidFill>
          <a:latin typeface="+mn-lt"/>
          <a:ea typeface="+mn-ea"/>
          <a:cs typeface="+mn-cs"/>
        </a:defRPr>
      </a:lvl4pPr>
      <a:lvl5pPr marL="1703939" indent="-189327" algn="r" defTabSz="757306" rtl="1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91" kern="1200">
          <a:solidFill>
            <a:schemeClr val="tx1"/>
          </a:solidFill>
          <a:latin typeface="+mn-lt"/>
          <a:ea typeface="+mn-ea"/>
          <a:cs typeface="+mn-cs"/>
        </a:defRPr>
      </a:lvl5pPr>
      <a:lvl6pPr marL="2082592" indent="-189327" algn="r" defTabSz="757306" rtl="1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91" kern="1200">
          <a:solidFill>
            <a:schemeClr val="tx1"/>
          </a:solidFill>
          <a:latin typeface="+mn-lt"/>
          <a:ea typeface="+mn-ea"/>
          <a:cs typeface="+mn-cs"/>
        </a:defRPr>
      </a:lvl6pPr>
      <a:lvl7pPr marL="2461245" indent="-189327" algn="r" defTabSz="757306" rtl="1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91" kern="1200">
          <a:solidFill>
            <a:schemeClr val="tx1"/>
          </a:solidFill>
          <a:latin typeface="+mn-lt"/>
          <a:ea typeface="+mn-ea"/>
          <a:cs typeface="+mn-cs"/>
        </a:defRPr>
      </a:lvl7pPr>
      <a:lvl8pPr marL="2839898" indent="-189327" algn="r" defTabSz="757306" rtl="1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91" kern="1200">
          <a:solidFill>
            <a:schemeClr val="tx1"/>
          </a:solidFill>
          <a:latin typeface="+mn-lt"/>
          <a:ea typeface="+mn-ea"/>
          <a:cs typeface="+mn-cs"/>
        </a:defRPr>
      </a:lvl8pPr>
      <a:lvl9pPr marL="3218551" indent="-189327" algn="r" defTabSz="757306" rtl="1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757306" rtl="1" eaLnBrk="1" latinLnBrk="0" hangingPunct="1">
        <a:defRPr sz="1491" kern="1200">
          <a:solidFill>
            <a:schemeClr val="tx1"/>
          </a:solidFill>
          <a:latin typeface="+mn-lt"/>
          <a:ea typeface="+mn-ea"/>
          <a:cs typeface="+mn-cs"/>
        </a:defRPr>
      </a:lvl1pPr>
      <a:lvl2pPr marL="378653" algn="r" defTabSz="757306" rtl="1" eaLnBrk="1" latinLnBrk="0" hangingPunct="1">
        <a:defRPr sz="1491" kern="1200">
          <a:solidFill>
            <a:schemeClr val="tx1"/>
          </a:solidFill>
          <a:latin typeface="+mn-lt"/>
          <a:ea typeface="+mn-ea"/>
          <a:cs typeface="+mn-cs"/>
        </a:defRPr>
      </a:lvl2pPr>
      <a:lvl3pPr marL="757306" algn="r" defTabSz="757306" rtl="1" eaLnBrk="1" latinLnBrk="0" hangingPunct="1">
        <a:defRPr sz="1491" kern="1200">
          <a:solidFill>
            <a:schemeClr val="tx1"/>
          </a:solidFill>
          <a:latin typeface="+mn-lt"/>
          <a:ea typeface="+mn-ea"/>
          <a:cs typeface="+mn-cs"/>
        </a:defRPr>
      </a:lvl3pPr>
      <a:lvl4pPr marL="1135959" algn="r" defTabSz="757306" rtl="1" eaLnBrk="1" latinLnBrk="0" hangingPunct="1">
        <a:defRPr sz="1491" kern="1200">
          <a:solidFill>
            <a:schemeClr val="tx1"/>
          </a:solidFill>
          <a:latin typeface="+mn-lt"/>
          <a:ea typeface="+mn-ea"/>
          <a:cs typeface="+mn-cs"/>
        </a:defRPr>
      </a:lvl4pPr>
      <a:lvl5pPr marL="1514612" algn="r" defTabSz="757306" rtl="1" eaLnBrk="1" latinLnBrk="0" hangingPunct="1">
        <a:defRPr sz="1491" kern="1200">
          <a:solidFill>
            <a:schemeClr val="tx1"/>
          </a:solidFill>
          <a:latin typeface="+mn-lt"/>
          <a:ea typeface="+mn-ea"/>
          <a:cs typeface="+mn-cs"/>
        </a:defRPr>
      </a:lvl5pPr>
      <a:lvl6pPr marL="1893265" algn="r" defTabSz="757306" rtl="1" eaLnBrk="1" latinLnBrk="0" hangingPunct="1">
        <a:defRPr sz="1491" kern="1200">
          <a:solidFill>
            <a:schemeClr val="tx1"/>
          </a:solidFill>
          <a:latin typeface="+mn-lt"/>
          <a:ea typeface="+mn-ea"/>
          <a:cs typeface="+mn-cs"/>
        </a:defRPr>
      </a:lvl6pPr>
      <a:lvl7pPr marL="2271918" algn="r" defTabSz="757306" rtl="1" eaLnBrk="1" latinLnBrk="0" hangingPunct="1">
        <a:defRPr sz="1491" kern="1200">
          <a:solidFill>
            <a:schemeClr val="tx1"/>
          </a:solidFill>
          <a:latin typeface="+mn-lt"/>
          <a:ea typeface="+mn-ea"/>
          <a:cs typeface="+mn-cs"/>
        </a:defRPr>
      </a:lvl7pPr>
      <a:lvl8pPr marL="2650571" algn="r" defTabSz="757306" rtl="1" eaLnBrk="1" latinLnBrk="0" hangingPunct="1">
        <a:defRPr sz="1491" kern="1200">
          <a:solidFill>
            <a:schemeClr val="tx1"/>
          </a:solidFill>
          <a:latin typeface="+mn-lt"/>
          <a:ea typeface="+mn-ea"/>
          <a:cs typeface="+mn-cs"/>
        </a:defRPr>
      </a:lvl8pPr>
      <a:lvl9pPr marL="3029224" algn="r" defTabSz="757306" rtl="1" eaLnBrk="1" latinLnBrk="0" hangingPunct="1">
        <a:defRPr sz="14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E7D810A9-490B-AD8A-DE90-62B64DAFB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" r="16817" b="3211"/>
          <a:stretch/>
        </p:blipFill>
        <p:spPr>
          <a:xfrm>
            <a:off x="-16328" y="-8164"/>
            <a:ext cx="10899321" cy="586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28FBD4A8-4394-2599-3B13-994767585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9" r="2595" b="3291"/>
          <a:stretch/>
        </p:blipFill>
        <p:spPr>
          <a:xfrm>
            <a:off x="1" y="-120620"/>
            <a:ext cx="10655300" cy="589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7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2CE019BD-8FBE-C25D-8C68-70946BC9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55300" cy="7699898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E911E236-6B19-3600-6F09-4D05739F6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11"/>
          <a:stretch/>
        </p:blipFill>
        <p:spPr>
          <a:xfrm>
            <a:off x="0" y="619760"/>
            <a:ext cx="10655300" cy="655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9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B6D2FE60-8C0A-55C8-8F7F-01F0CF218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55300" cy="5680075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70191B3F-10CC-27F3-8532-EE503C37CB87}"/>
              </a:ext>
            </a:extLst>
          </p:cNvPr>
          <p:cNvSpPr/>
          <p:nvPr/>
        </p:nvSpPr>
        <p:spPr>
          <a:xfrm>
            <a:off x="10549719" y="-122830"/>
            <a:ext cx="409433" cy="368490"/>
          </a:xfrm>
          <a:prstGeom prst="rect">
            <a:avLst/>
          </a:prstGeom>
          <a:solidFill>
            <a:srgbClr val="2B29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004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8A1B7B6A-E062-75D3-775C-66A4546FB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60" y="-13648"/>
            <a:ext cx="10736579" cy="578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8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08134C66-69C4-77D8-8D95-7574E797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431" y="-211014"/>
            <a:ext cx="10790162" cy="604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E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28960AE5-3608-36A4-2EF3-2ECF7BFF1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5" y="-55879"/>
            <a:ext cx="10215230" cy="573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0377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ערכת נושא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1847</TotalTime>
  <Words>0</Words>
  <Application>Microsoft Office PowerPoint</Application>
  <PresentationFormat>מותאם אישית</PresentationFormat>
  <Paragraphs>0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yarden zilberman</dc:creator>
  <cp:lastModifiedBy>yarden zilberman</cp:lastModifiedBy>
  <cp:revision>6</cp:revision>
  <dcterms:created xsi:type="dcterms:W3CDTF">2024-08-04T16:26:44Z</dcterms:created>
  <dcterms:modified xsi:type="dcterms:W3CDTF">2024-08-08T21:16:18Z</dcterms:modified>
</cp:coreProperties>
</file>