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3d0ccb707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3d0ccb707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3"/>
          <p:cNvGrpSpPr/>
          <p:nvPr/>
        </p:nvGrpSpPr>
        <p:grpSpPr>
          <a:xfrm>
            <a:off x="1676400" y="1371600"/>
            <a:ext cx="2949660" cy="1833300"/>
            <a:chOff x="0" y="457200"/>
            <a:chExt cx="2949660" cy="1833300"/>
          </a:xfrm>
        </p:grpSpPr>
        <p:grpSp>
          <p:nvGrpSpPr>
            <p:cNvPr id="55" name="Google Shape;55;p13"/>
            <p:cNvGrpSpPr/>
            <p:nvPr/>
          </p:nvGrpSpPr>
          <p:grpSpPr>
            <a:xfrm>
              <a:off x="0" y="457200"/>
              <a:ext cx="2949660" cy="1833300"/>
              <a:chOff x="0" y="457200"/>
              <a:chExt cx="2949660" cy="1833300"/>
            </a:xfrm>
          </p:grpSpPr>
          <p:sp>
            <p:nvSpPr>
              <p:cNvPr id="56" name="Google Shape;56;p13"/>
              <p:cNvSpPr txBox="1"/>
              <p:nvPr/>
            </p:nvSpPr>
            <p:spPr>
              <a:xfrm>
                <a:off x="1097280" y="457200"/>
                <a:ext cx="755100" cy="461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chemeClr val="dk2"/>
                    </a:solidFill>
                  </a:rPr>
                  <a:t>211</a:t>
                </a:r>
                <a:endParaRPr sz="1800">
                  <a:solidFill>
                    <a:schemeClr val="dk2"/>
                  </a:solidFill>
                </a:endParaRPr>
              </a:p>
            </p:txBody>
          </p:sp>
          <p:grpSp>
            <p:nvGrpSpPr>
              <p:cNvPr id="57" name="Google Shape;57;p13"/>
              <p:cNvGrpSpPr/>
              <p:nvPr/>
            </p:nvGrpSpPr>
            <p:grpSpPr>
              <a:xfrm>
                <a:off x="0" y="1828800"/>
                <a:ext cx="2949660" cy="461700"/>
                <a:chOff x="0" y="1922500"/>
                <a:chExt cx="2949660" cy="461700"/>
              </a:xfrm>
            </p:grpSpPr>
            <p:sp>
              <p:nvSpPr>
                <p:cNvPr id="58" name="Google Shape;58;p13"/>
                <p:cNvSpPr txBox="1"/>
                <p:nvPr/>
              </p:nvSpPr>
              <p:spPr>
                <a:xfrm>
                  <a:off x="0" y="1922500"/>
                  <a:ext cx="755100" cy="461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sp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800">
                      <a:solidFill>
                        <a:schemeClr val="dk2"/>
                      </a:solidFill>
                    </a:rPr>
                    <a:t>2111</a:t>
                  </a:r>
                  <a:endParaRPr sz="1800">
                    <a:solidFill>
                      <a:schemeClr val="dk2"/>
                    </a:solidFill>
                  </a:endParaRPr>
                </a:p>
              </p:txBody>
            </p:sp>
            <p:sp>
              <p:nvSpPr>
                <p:cNvPr id="59" name="Google Shape;59;p13"/>
                <p:cNvSpPr txBox="1"/>
                <p:nvPr/>
              </p:nvSpPr>
              <p:spPr>
                <a:xfrm>
                  <a:off x="731520" y="1922500"/>
                  <a:ext cx="755100" cy="461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sp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800">
                      <a:solidFill>
                        <a:schemeClr val="dk2"/>
                      </a:solidFill>
                    </a:rPr>
                    <a:t>2112</a:t>
                  </a:r>
                  <a:endParaRPr sz="1800">
                    <a:solidFill>
                      <a:schemeClr val="dk2"/>
                    </a:solidFill>
                  </a:endParaRPr>
                </a:p>
              </p:txBody>
            </p:sp>
            <p:sp>
              <p:nvSpPr>
                <p:cNvPr id="60" name="Google Shape;60;p13"/>
                <p:cNvSpPr txBox="1"/>
                <p:nvPr/>
              </p:nvSpPr>
              <p:spPr>
                <a:xfrm>
                  <a:off x="1463040" y="1922500"/>
                  <a:ext cx="755100" cy="461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sp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800">
                      <a:solidFill>
                        <a:schemeClr val="dk2"/>
                      </a:solidFill>
                    </a:rPr>
                    <a:t>2113</a:t>
                  </a:r>
                  <a:endParaRPr sz="1800">
                    <a:solidFill>
                      <a:schemeClr val="dk2"/>
                    </a:solidFill>
                  </a:endParaRPr>
                </a:p>
              </p:txBody>
            </p:sp>
            <p:sp>
              <p:nvSpPr>
                <p:cNvPr id="61" name="Google Shape;61;p13"/>
                <p:cNvSpPr txBox="1"/>
                <p:nvPr/>
              </p:nvSpPr>
              <p:spPr>
                <a:xfrm>
                  <a:off x="2194560" y="1922500"/>
                  <a:ext cx="755100" cy="461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sp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800">
                      <a:solidFill>
                        <a:schemeClr val="dk2"/>
                      </a:solidFill>
                    </a:rPr>
                    <a:t>2114</a:t>
                  </a:r>
                  <a:endParaRPr sz="1800">
                    <a:solidFill>
                      <a:schemeClr val="dk2"/>
                    </a:solidFill>
                  </a:endParaRPr>
                </a:p>
              </p:txBody>
            </p:sp>
          </p:grpSp>
        </p:grpSp>
        <p:cxnSp>
          <p:nvCxnSpPr>
            <p:cNvPr id="62" name="Google Shape;62;p13"/>
            <p:cNvCxnSpPr>
              <a:stCxn id="56" idx="2"/>
              <a:endCxn id="58" idx="0"/>
            </p:cNvCxnSpPr>
            <p:nvPr/>
          </p:nvCxnSpPr>
          <p:spPr>
            <a:xfrm rot="5400000">
              <a:off x="471180" y="825150"/>
              <a:ext cx="909900" cy="1097400"/>
            </a:xfrm>
            <a:prstGeom prst="bentConnector3">
              <a:avLst>
                <a:gd fmla="val 50000" name="adj1"/>
              </a:avLst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63" name="Google Shape;63;p13"/>
            <p:cNvCxnSpPr>
              <a:stCxn id="56" idx="2"/>
              <a:endCxn id="59" idx="0"/>
            </p:cNvCxnSpPr>
            <p:nvPr/>
          </p:nvCxnSpPr>
          <p:spPr>
            <a:xfrm rot="5400000">
              <a:off x="837030" y="1191000"/>
              <a:ext cx="909900" cy="365700"/>
            </a:xfrm>
            <a:prstGeom prst="bentConnector3">
              <a:avLst>
                <a:gd fmla="val 50000" name="adj1"/>
              </a:avLst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64" name="Google Shape;64;p13"/>
            <p:cNvCxnSpPr>
              <a:stCxn id="56" idx="2"/>
              <a:endCxn id="60" idx="0"/>
            </p:cNvCxnSpPr>
            <p:nvPr/>
          </p:nvCxnSpPr>
          <p:spPr>
            <a:xfrm flipH="1" rot="-5400000">
              <a:off x="1202730" y="1191000"/>
              <a:ext cx="909900" cy="365700"/>
            </a:xfrm>
            <a:prstGeom prst="bentConnector3">
              <a:avLst>
                <a:gd fmla="val 50000" name="adj1"/>
              </a:avLst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65" name="Google Shape;65;p13"/>
            <p:cNvCxnSpPr>
              <a:stCxn id="56" idx="2"/>
              <a:endCxn id="61" idx="0"/>
            </p:cNvCxnSpPr>
            <p:nvPr/>
          </p:nvCxnSpPr>
          <p:spPr>
            <a:xfrm flipH="1" rot="-5400000">
              <a:off x="1568580" y="825150"/>
              <a:ext cx="909900" cy="1097400"/>
            </a:xfrm>
            <a:prstGeom prst="bentConnector3">
              <a:avLst>
                <a:gd fmla="val 50000" name="adj1"/>
              </a:avLst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grpSp>
        <p:nvGrpSpPr>
          <p:cNvPr id="66" name="Google Shape;66;p13"/>
          <p:cNvGrpSpPr/>
          <p:nvPr/>
        </p:nvGrpSpPr>
        <p:grpSpPr>
          <a:xfrm>
            <a:off x="4843933" y="1371600"/>
            <a:ext cx="1486620" cy="1833300"/>
            <a:chOff x="3556375" y="2286000"/>
            <a:chExt cx="1486620" cy="1833300"/>
          </a:xfrm>
        </p:grpSpPr>
        <p:grpSp>
          <p:nvGrpSpPr>
            <p:cNvPr id="67" name="Google Shape;67;p13"/>
            <p:cNvGrpSpPr/>
            <p:nvPr/>
          </p:nvGrpSpPr>
          <p:grpSpPr>
            <a:xfrm>
              <a:off x="3556375" y="2286000"/>
              <a:ext cx="1486620" cy="1833300"/>
              <a:chOff x="3556375" y="2286000"/>
              <a:chExt cx="1486620" cy="1833300"/>
            </a:xfrm>
          </p:grpSpPr>
          <p:sp>
            <p:nvSpPr>
              <p:cNvPr id="68" name="Google Shape;68;p13"/>
              <p:cNvSpPr txBox="1"/>
              <p:nvPr/>
            </p:nvSpPr>
            <p:spPr>
              <a:xfrm>
                <a:off x="3922135" y="2286000"/>
                <a:ext cx="755100" cy="461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chemeClr val="dk2"/>
                    </a:solidFill>
                  </a:rPr>
                  <a:t>313</a:t>
                </a:r>
                <a:endParaRPr sz="1800">
                  <a:solidFill>
                    <a:schemeClr val="dk2"/>
                  </a:solidFill>
                </a:endParaRPr>
              </a:p>
            </p:txBody>
          </p:sp>
          <p:grpSp>
            <p:nvGrpSpPr>
              <p:cNvPr id="69" name="Google Shape;69;p13"/>
              <p:cNvGrpSpPr/>
              <p:nvPr/>
            </p:nvGrpSpPr>
            <p:grpSpPr>
              <a:xfrm>
                <a:off x="3556375" y="3657600"/>
                <a:ext cx="1486620" cy="461700"/>
                <a:chOff x="3657600" y="3291840"/>
                <a:chExt cx="1486620" cy="461700"/>
              </a:xfrm>
            </p:grpSpPr>
            <p:sp>
              <p:nvSpPr>
                <p:cNvPr id="70" name="Google Shape;70;p13"/>
                <p:cNvSpPr txBox="1"/>
                <p:nvPr/>
              </p:nvSpPr>
              <p:spPr>
                <a:xfrm>
                  <a:off x="3657600" y="3291840"/>
                  <a:ext cx="755100" cy="461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sp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800">
                      <a:solidFill>
                        <a:schemeClr val="dk2"/>
                      </a:solidFill>
                    </a:rPr>
                    <a:t>3133</a:t>
                  </a:r>
                  <a:endParaRPr sz="1800">
                    <a:solidFill>
                      <a:schemeClr val="dk2"/>
                    </a:solidFill>
                  </a:endParaRPr>
                </a:p>
              </p:txBody>
            </p:sp>
            <p:sp>
              <p:nvSpPr>
                <p:cNvPr id="71" name="Google Shape;71;p13"/>
                <p:cNvSpPr txBox="1"/>
                <p:nvPr/>
              </p:nvSpPr>
              <p:spPr>
                <a:xfrm>
                  <a:off x="4389120" y="3291840"/>
                  <a:ext cx="755100" cy="461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sp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800">
                      <a:solidFill>
                        <a:schemeClr val="dk2"/>
                      </a:solidFill>
                    </a:rPr>
                    <a:t>3137</a:t>
                  </a:r>
                  <a:endParaRPr sz="1800">
                    <a:solidFill>
                      <a:schemeClr val="dk2"/>
                    </a:solidFill>
                  </a:endParaRPr>
                </a:p>
              </p:txBody>
            </p:sp>
          </p:grpSp>
        </p:grpSp>
        <p:cxnSp>
          <p:nvCxnSpPr>
            <p:cNvPr id="72" name="Google Shape;72;p13"/>
            <p:cNvCxnSpPr>
              <a:stCxn id="68" idx="2"/>
              <a:endCxn id="70" idx="0"/>
            </p:cNvCxnSpPr>
            <p:nvPr/>
          </p:nvCxnSpPr>
          <p:spPr>
            <a:xfrm rot="5400000">
              <a:off x="3661885" y="3019800"/>
              <a:ext cx="909900" cy="365700"/>
            </a:xfrm>
            <a:prstGeom prst="bentConnector3">
              <a:avLst>
                <a:gd fmla="val 50000" name="adj1"/>
              </a:avLst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73" name="Google Shape;73;p13"/>
            <p:cNvCxnSpPr>
              <a:stCxn id="68" idx="2"/>
              <a:endCxn id="71" idx="0"/>
            </p:cNvCxnSpPr>
            <p:nvPr/>
          </p:nvCxnSpPr>
          <p:spPr>
            <a:xfrm flipH="1" rot="-5400000">
              <a:off x="4027585" y="3019800"/>
              <a:ext cx="909900" cy="365700"/>
            </a:xfrm>
            <a:prstGeom prst="bentConnector3">
              <a:avLst>
                <a:gd fmla="val 50000" name="adj1"/>
              </a:avLst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grpSp>
        <p:nvGrpSpPr>
          <p:cNvPr id="74" name="Google Shape;74;p13"/>
          <p:cNvGrpSpPr/>
          <p:nvPr/>
        </p:nvGrpSpPr>
        <p:grpSpPr>
          <a:xfrm>
            <a:off x="6548425" y="1371600"/>
            <a:ext cx="2218140" cy="1833300"/>
            <a:chOff x="6015025" y="1371600"/>
            <a:chExt cx="2218140" cy="1833300"/>
          </a:xfrm>
        </p:grpSpPr>
        <p:sp>
          <p:nvSpPr>
            <p:cNvPr id="75" name="Google Shape;75;p13"/>
            <p:cNvSpPr txBox="1"/>
            <p:nvPr/>
          </p:nvSpPr>
          <p:spPr>
            <a:xfrm>
              <a:off x="6746545" y="1371600"/>
              <a:ext cx="755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2"/>
                  </a:solidFill>
                </a:rPr>
                <a:t>311</a:t>
              </a:r>
              <a:endParaRPr sz="1800">
                <a:solidFill>
                  <a:schemeClr val="dk2"/>
                </a:solidFill>
              </a:endParaRPr>
            </a:p>
          </p:txBody>
        </p:sp>
        <p:grpSp>
          <p:nvGrpSpPr>
            <p:cNvPr id="76" name="Google Shape;76;p13"/>
            <p:cNvGrpSpPr/>
            <p:nvPr/>
          </p:nvGrpSpPr>
          <p:grpSpPr>
            <a:xfrm>
              <a:off x="6015025" y="2743200"/>
              <a:ext cx="2218140" cy="461700"/>
              <a:chOff x="5520125" y="2664813"/>
              <a:chExt cx="2218140" cy="461700"/>
            </a:xfrm>
          </p:grpSpPr>
          <p:sp>
            <p:nvSpPr>
              <p:cNvPr id="77" name="Google Shape;77;p13"/>
              <p:cNvSpPr txBox="1"/>
              <p:nvPr/>
            </p:nvSpPr>
            <p:spPr>
              <a:xfrm>
                <a:off x="5520125" y="2664813"/>
                <a:ext cx="755100" cy="461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chemeClr val="dk2"/>
                    </a:solidFill>
                  </a:rPr>
                  <a:t>3110</a:t>
                </a:r>
                <a:endParaRPr sz="1800">
                  <a:solidFill>
                    <a:schemeClr val="dk2"/>
                  </a:solidFill>
                </a:endParaRPr>
              </a:p>
            </p:txBody>
          </p:sp>
          <p:sp>
            <p:nvSpPr>
              <p:cNvPr id="78" name="Google Shape;78;p13"/>
              <p:cNvSpPr txBox="1"/>
              <p:nvPr/>
            </p:nvSpPr>
            <p:spPr>
              <a:xfrm>
                <a:off x="6251645" y="2664813"/>
                <a:ext cx="755100" cy="461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chemeClr val="dk2"/>
                    </a:solidFill>
                  </a:rPr>
                  <a:t>3116</a:t>
                </a:r>
                <a:endParaRPr sz="1800">
                  <a:solidFill>
                    <a:schemeClr val="dk2"/>
                  </a:solidFill>
                </a:endParaRPr>
              </a:p>
            </p:txBody>
          </p:sp>
          <p:sp>
            <p:nvSpPr>
              <p:cNvPr id="79" name="Google Shape;79;p13"/>
              <p:cNvSpPr txBox="1"/>
              <p:nvPr/>
            </p:nvSpPr>
            <p:spPr>
              <a:xfrm>
                <a:off x="6983165" y="2664813"/>
                <a:ext cx="755100" cy="461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>
                    <a:solidFill>
                      <a:schemeClr val="dk2"/>
                    </a:solidFill>
                  </a:rPr>
                  <a:t>3111</a:t>
                </a:r>
                <a:endParaRPr sz="1800">
                  <a:solidFill>
                    <a:schemeClr val="dk2"/>
                  </a:solidFill>
                </a:endParaRPr>
              </a:p>
            </p:txBody>
          </p:sp>
        </p:grpSp>
        <p:cxnSp>
          <p:nvCxnSpPr>
            <p:cNvPr id="80" name="Google Shape;80;p13"/>
            <p:cNvCxnSpPr>
              <a:stCxn id="75" idx="2"/>
              <a:endCxn id="77" idx="0"/>
            </p:cNvCxnSpPr>
            <p:nvPr/>
          </p:nvCxnSpPr>
          <p:spPr>
            <a:xfrm rot="5400000">
              <a:off x="6303445" y="1922550"/>
              <a:ext cx="909900" cy="731400"/>
            </a:xfrm>
            <a:prstGeom prst="bentConnector3">
              <a:avLst>
                <a:gd fmla="val 50000" name="adj1"/>
              </a:avLst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81" name="Google Shape;81;p13"/>
            <p:cNvCxnSpPr>
              <a:stCxn id="75" idx="2"/>
              <a:endCxn id="78" idx="0"/>
            </p:cNvCxnSpPr>
            <p:nvPr/>
          </p:nvCxnSpPr>
          <p:spPr>
            <a:xfrm flipH="1" rot="-5400000">
              <a:off x="6669445" y="2287950"/>
              <a:ext cx="909900" cy="600"/>
            </a:xfrm>
            <a:prstGeom prst="bentConnector3">
              <a:avLst>
                <a:gd fmla="val 50000" name="adj1"/>
              </a:avLst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82" name="Google Shape;82;p13"/>
            <p:cNvCxnSpPr>
              <a:stCxn id="75" idx="2"/>
              <a:endCxn id="79" idx="0"/>
            </p:cNvCxnSpPr>
            <p:nvPr/>
          </p:nvCxnSpPr>
          <p:spPr>
            <a:xfrm flipH="1" rot="-5400000">
              <a:off x="7034845" y="1922550"/>
              <a:ext cx="909900" cy="731400"/>
            </a:xfrm>
            <a:prstGeom prst="bentConnector3">
              <a:avLst>
                <a:gd fmla="val 50000" name="adj1"/>
              </a:avLst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sp>
        <p:nvSpPr>
          <p:cNvPr id="83" name="Google Shape;83;p13"/>
          <p:cNvSpPr/>
          <p:nvPr/>
        </p:nvSpPr>
        <p:spPr>
          <a:xfrm>
            <a:off x="5358638" y="76200"/>
            <a:ext cx="457200" cy="457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4" name="Google Shape;84;p13"/>
          <p:cNvCxnSpPr>
            <a:stCxn id="83" idx="2"/>
            <a:endCxn id="56" idx="0"/>
          </p:cNvCxnSpPr>
          <p:nvPr/>
        </p:nvCxnSpPr>
        <p:spPr>
          <a:xfrm rot="5400000">
            <a:off x="3950138" y="-265500"/>
            <a:ext cx="838200" cy="24360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85" name="Google Shape;85;p13"/>
          <p:cNvCxnSpPr>
            <a:stCxn id="83" idx="2"/>
            <a:endCxn id="68" idx="0"/>
          </p:cNvCxnSpPr>
          <p:nvPr/>
        </p:nvCxnSpPr>
        <p:spPr>
          <a:xfrm flipH="1" rot="-5400000">
            <a:off x="5168438" y="952200"/>
            <a:ext cx="838200" cy="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86" name="Google Shape;86;p13"/>
          <p:cNvCxnSpPr>
            <a:stCxn id="83" idx="2"/>
            <a:endCxn id="75" idx="0"/>
          </p:cNvCxnSpPr>
          <p:nvPr/>
        </p:nvCxnSpPr>
        <p:spPr>
          <a:xfrm flipH="1" rot="-5400000">
            <a:off x="6203288" y="-82650"/>
            <a:ext cx="838200" cy="20703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87" name="Google Shape;87;p13"/>
          <p:cNvSpPr txBox="1"/>
          <p:nvPr/>
        </p:nvSpPr>
        <p:spPr>
          <a:xfrm>
            <a:off x="91440" y="1371600"/>
            <a:ext cx="1147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Level 3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88" name="Google Shape;88;p13"/>
          <p:cNvSpPr txBox="1"/>
          <p:nvPr/>
        </p:nvSpPr>
        <p:spPr>
          <a:xfrm>
            <a:off x="91440" y="2743200"/>
            <a:ext cx="1147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Level 4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