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8D90A1-7232-37F6-D371-6A458682B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88E7DBE-9995-07E5-CDFE-F5B21F4E3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16DB00D-68DB-49FF-ECDD-69BD2C4B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96C9-9892-4ED0-B129-5199961D8165}" type="datetimeFigureOut">
              <a:rPr lang="en-IL" smtClean="0"/>
              <a:t>20/06/2024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E783B29-9583-B811-088C-2E7F471EC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A32052B-AF8C-8FEE-D319-EA17D2DA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4ED9-1A22-43F9-94CE-B0FB04FF592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4569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ADB7CE-AF23-5664-3F9F-AF4BE0309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FFE939D-691A-002A-63FF-4C8B0D19C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DDD9660-A072-469C-05C6-5ED62C8D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96C9-9892-4ED0-B129-5199961D8165}" type="datetimeFigureOut">
              <a:rPr lang="en-IL" smtClean="0"/>
              <a:t>20/06/2024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A247593-8314-3096-FCBA-4E0CF4FE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D407B80-D0CD-AFCC-3CD5-564397E6B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4ED9-1A22-43F9-94CE-B0FB04FF592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0063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56461E85-F8B9-06CF-8AC2-108673843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7ABCD5D-B82F-1E86-0F81-3C1275013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E7BB9E2-7DFB-E6D1-A061-0A44F110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96C9-9892-4ED0-B129-5199961D8165}" type="datetimeFigureOut">
              <a:rPr lang="en-IL" smtClean="0"/>
              <a:t>20/06/2024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1BAD436-5122-E503-C150-B5DB0862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766F863-21CE-8791-7238-A11151F5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4ED9-1A22-43F9-94CE-B0FB04FF592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60700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EBF3A1-78E1-DCCA-2E62-2BAEFF15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DDFDFB-9BF8-C3F1-0457-BB5307839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77086E4-16A2-BC11-2ACA-435006A93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96C9-9892-4ED0-B129-5199961D8165}" type="datetimeFigureOut">
              <a:rPr lang="en-IL" smtClean="0"/>
              <a:t>20/06/2024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5A8EBA-06FA-2873-30C7-11F98564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368CE46-4753-65FE-F48E-F0671B1B1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4ED9-1A22-43F9-94CE-B0FB04FF592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5898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E4BF6C-B68B-0A30-D361-433007DBA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E31EAB4-8749-F54D-CF1C-1240ED0DE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09912D-F79D-A78A-5AD6-38E981511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96C9-9892-4ED0-B129-5199961D8165}" type="datetimeFigureOut">
              <a:rPr lang="en-IL" smtClean="0"/>
              <a:t>20/06/2024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06C2BA6-4C76-6B8F-612F-33E86FA8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EA27291-A5F3-C7EC-518E-6B3AA8F6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4ED9-1A22-43F9-94CE-B0FB04FF592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9770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5D3F89-5AD6-3695-86C3-D3CF34574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B3180A0-2F44-9329-5695-3253CB51A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3B01A63-0599-B9DA-2032-5663A3FD4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740B4EA-6C1B-C15D-5050-0EDC7CFD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96C9-9892-4ED0-B129-5199961D8165}" type="datetimeFigureOut">
              <a:rPr lang="en-IL" smtClean="0"/>
              <a:t>20/06/2024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36933C1-4F3D-8ED6-56CF-38BA0B03F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B80C82B-926E-6913-D4B1-21B927FF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4ED9-1A22-43F9-94CE-B0FB04FF592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3664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FC1516-EB3D-6F5E-376E-DAE47738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2585C6B-F95B-1A78-FDE8-A040E22E2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E8E6E6F-863E-80C6-2E28-3BE123B07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C5D4AC9-AA5B-40A7-3EFC-759780D55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C2B48092-14A2-5E88-B130-645FC8ABD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C43825C-5081-1EB0-4E8B-83727AC48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96C9-9892-4ED0-B129-5199961D8165}" type="datetimeFigureOut">
              <a:rPr lang="en-IL" smtClean="0"/>
              <a:t>20/06/2024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A86C7D0-E625-BE8F-267F-C6DEE2B90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6912891-C152-9F40-A609-37449C6B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4ED9-1A22-43F9-94CE-B0FB04FF592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03501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D97E5F-14DF-C512-87CC-2477E6895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349BA16-B219-6B96-631D-355701483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96C9-9892-4ED0-B129-5199961D8165}" type="datetimeFigureOut">
              <a:rPr lang="en-IL" smtClean="0"/>
              <a:t>20/06/2024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CFBFE0C-E8E5-B623-B34F-FE0976FAC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21F571C-25BB-9EF8-F2E1-AC9D1B64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4ED9-1A22-43F9-94CE-B0FB04FF592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4353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774A37C-0F47-D986-6D06-9BA70CEA9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96C9-9892-4ED0-B129-5199961D8165}" type="datetimeFigureOut">
              <a:rPr lang="en-IL" smtClean="0"/>
              <a:t>20/06/2024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38F037C-30F6-5F78-3714-37011DBE5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48C3E63-F4FA-3A52-BE6B-DBF50B62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4ED9-1A22-43F9-94CE-B0FB04FF592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1405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E0C5D42-FF35-7654-9C28-B98A72F04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A5C024C-A722-650D-8FD7-3AF5608FE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709E382-474C-3CD4-5D34-86E98174E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B593C95-88D9-48EC-DC62-28ED2D99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96C9-9892-4ED0-B129-5199961D8165}" type="datetimeFigureOut">
              <a:rPr lang="en-IL" smtClean="0"/>
              <a:t>20/06/2024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54352A9-781C-C02C-8646-5DB9C224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C486CFC-DAEA-F59B-6D59-B3F85AE8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4ED9-1A22-43F9-94CE-B0FB04FF592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644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1A41AD-6AD6-A85A-7E3E-6A33F8DBC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11F5241-BB68-E6A7-E396-C27498B85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976DDAB-E0C1-F579-EEEC-60CDDA6E4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FAECAF0-CE0D-1673-BD69-A1D4635AF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96C9-9892-4ED0-B129-5199961D8165}" type="datetimeFigureOut">
              <a:rPr lang="en-IL" smtClean="0"/>
              <a:t>20/06/2024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B43A524-3F1E-1449-E871-25508E00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60018A7-567D-2213-8DCF-CBE385296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4ED9-1A22-43F9-94CE-B0FB04FF592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398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48B16BE-2FF0-C038-5552-3FCFD2EC9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CC30677-BD35-B309-FE59-2E0ED0378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6B9C28B-217C-B771-1BF1-0F9805D47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A196C9-9892-4ED0-B129-5199961D8165}" type="datetimeFigureOut">
              <a:rPr lang="en-IL" smtClean="0"/>
              <a:t>20/06/2024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9A57064-C63C-E3C2-6531-0D5BB2C20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654AD34-3EA0-02C6-2F0D-9C39172EA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E24ED9-1A22-43F9-94CE-B0FB04FF592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263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BD25B4-0480-9E68-1CBA-96957E921C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- </a:t>
            </a:r>
            <a:r>
              <a:rPr lang="en-US" dirty="0" err="1"/>
              <a:t>Hackaton</a:t>
            </a:r>
            <a:endParaRPr lang="en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7269134-35D1-6E7A-3D6F-853886256C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תיאור פרויקט ו </a:t>
            </a:r>
            <a:r>
              <a:rPr lang="en-US" dirty="0"/>
              <a:t>design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5950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2C012D-7220-FB60-40F7-B4A78ADE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תיאור הבעיה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7759045-9B22-997B-3212-A209D7F07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באינטרנט אנו עשויים </a:t>
            </a:r>
            <a:r>
              <a:rPr lang="he-IL" dirty="0" err="1"/>
              <a:t>להחשף</a:t>
            </a:r>
            <a:r>
              <a:rPr lang="he-IL" dirty="0"/>
              <a:t> לתוכן רב ללא בקרה</a:t>
            </a:r>
          </a:p>
          <a:p>
            <a:r>
              <a:rPr lang="he-IL" dirty="0"/>
              <a:t>חשיפה לתכנים </a:t>
            </a:r>
            <a:r>
              <a:rPr lang="he-IL" dirty="0" err="1"/>
              <a:t>מסויימים</a:t>
            </a:r>
            <a:r>
              <a:rPr lang="he-IL" dirty="0"/>
              <a:t> עשויה להשפיע על המצב הנפשי / המנטלי של אדם בצורה דרמטית. היא עשויה לעורר מחדש את חווית הטראומה של</a:t>
            </a:r>
          </a:p>
          <a:p>
            <a:r>
              <a:rPr lang="he-IL" dirty="0"/>
              <a:t>התאמה אישית למשתמש, שעוברת בין כל האתרים</a:t>
            </a:r>
          </a:p>
          <a:p>
            <a:r>
              <a:rPr lang="he-IL" dirty="0"/>
              <a:t>זיהוי מגמות שליליות (?)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8746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24A2E6-280A-5D14-F58A-DF7FD31A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מודולים</a:t>
            </a:r>
            <a:endParaRPr lang="en-IL" dirty="0"/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89F2887E-A22F-D95F-8C89-86FB98735999}"/>
              </a:ext>
            </a:extLst>
          </p:cNvPr>
          <p:cNvSpPr/>
          <p:nvPr/>
        </p:nvSpPr>
        <p:spPr>
          <a:xfrm>
            <a:off x="615745" y="1332272"/>
            <a:ext cx="10960510" cy="7374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מרחב משתמש:</a:t>
            </a:r>
          </a:p>
          <a:p>
            <a:pPr algn="ctr"/>
            <a:r>
              <a:rPr lang="en-US" dirty="0"/>
              <a:t>Database</a:t>
            </a:r>
            <a:r>
              <a:rPr lang="he-IL" dirty="0"/>
              <a:t> ששומר על העדפות אישיות של המשתמש</a:t>
            </a:r>
            <a:endParaRPr lang="en-IL" dirty="0"/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6E17AC5C-E188-0CC3-8D85-73BFBC5B0FC8}"/>
              </a:ext>
            </a:extLst>
          </p:cNvPr>
          <p:cNvSpPr/>
          <p:nvPr/>
        </p:nvSpPr>
        <p:spPr>
          <a:xfrm>
            <a:off x="926688" y="2576053"/>
            <a:ext cx="1774722" cy="31168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  <a:r>
              <a:rPr lang="he-IL" dirty="0"/>
              <a:t>:</a:t>
            </a:r>
          </a:p>
          <a:p>
            <a:pPr algn="ctr"/>
            <a:r>
              <a:rPr lang="he-IL" dirty="0"/>
              <a:t>הקפצת אזהרה למשתמש</a:t>
            </a:r>
            <a:endParaRPr lang="en-IL" dirty="0"/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AFD3F8BC-D3CE-F09C-02CD-1FFAB3F864EA}"/>
              </a:ext>
            </a:extLst>
          </p:cNvPr>
          <p:cNvSpPr/>
          <p:nvPr/>
        </p:nvSpPr>
        <p:spPr>
          <a:xfrm>
            <a:off x="6604817" y="2576052"/>
            <a:ext cx="1774722" cy="31168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ריצה על הדפדפן ושליפת התוכן (כרגע אתר בודד, בחלוקה לטקסט תמונות וסרטונים) </a:t>
            </a:r>
            <a:endParaRPr lang="en-IL" dirty="0"/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6DD20D60-8ED1-9A52-152F-899C2A061757}"/>
              </a:ext>
            </a:extLst>
          </p:cNvPr>
          <p:cNvSpPr/>
          <p:nvPr/>
        </p:nvSpPr>
        <p:spPr>
          <a:xfrm>
            <a:off x="3780501" y="2576052"/>
            <a:ext cx="1774722" cy="31168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  <a:r>
              <a:rPr lang="he-IL" dirty="0"/>
              <a:t>:</a:t>
            </a:r>
          </a:p>
          <a:p>
            <a:pPr algn="ctr"/>
            <a:r>
              <a:rPr lang="he-IL" dirty="0"/>
              <a:t>זיהוי טריגרים מבוסס על התוכן שיוצא</a:t>
            </a:r>
          </a:p>
          <a:p>
            <a:pPr algn="ctr"/>
            <a:r>
              <a:rPr lang="he-IL" dirty="0"/>
              <a:t>חלוקה לקטגוריות</a:t>
            </a:r>
            <a:endParaRPr lang="en-IL" dirty="0"/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1879CE5B-7F5E-1EA3-AEF3-C01F67FEBE38}"/>
              </a:ext>
            </a:extLst>
          </p:cNvPr>
          <p:cNvSpPr/>
          <p:nvPr/>
        </p:nvSpPr>
        <p:spPr>
          <a:xfrm>
            <a:off x="9438965" y="2576052"/>
            <a:ext cx="1774722" cy="31168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רישום לתוסף והתאמה אישית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9484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43DD0A-7062-1211-AC85-FC92F556A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8"/>
            <a:ext cx="10515600" cy="1325563"/>
          </a:xfrm>
        </p:spPr>
        <p:txBody>
          <a:bodyPr/>
          <a:lstStyle/>
          <a:p>
            <a:r>
              <a:rPr lang="he-IL" dirty="0"/>
              <a:t>זיהוי תכנים</a:t>
            </a:r>
            <a:endParaRPr lang="en-IL" dirty="0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43848E6E-5072-3814-D4D1-D40A8DAA60C8}"/>
              </a:ext>
            </a:extLst>
          </p:cNvPr>
          <p:cNvSpPr/>
          <p:nvPr/>
        </p:nvSpPr>
        <p:spPr>
          <a:xfrm>
            <a:off x="838200" y="1146349"/>
            <a:ext cx="10419734" cy="9635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שימוש ב </a:t>
            </a:r>
            <a:r>
              <a:rPr lang="en-US" dirty="0" err="1"/>
              <a:t>api</a:t>
            </a:r>
            <a:r>
              <a:rPr lang="he-IL" dirty="0"/>
              <a:t> של </a:t>
            </a:r>
            <a:r>
              <a:rPr lang="en-US" dirty="0"/>
              <a:t>chat-</a:t>
            </a:r>
            <a:r>
              <a:rPr lang="en-US" dirty="0" err="1"/>
              <a:t>gpt</a:t>
            </a:r>
            <a:r>
              <a:rPr lang="he-IL" dirty="0"/>
              <a:t> – האם הטקסט הבא מכיל טריגר על הנושאים הבאים</a:t>
            </a:r>
            <a:endParaRPr lang="en-IL" dirty="0"/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91DEC483-141F-0C7C-328F-0F4DEB9FBE68}"/>
              </a:ext>
            </a:extLst>
          </p:cNvPr>
          <p:cNvSpPr/>
          <p:nvPr/>
        </p:nvSpPr>
        <p:spPr>
          <a:xfrm>
            <a:off x="5574276" y="2623425"/>
            <a:ext cx="2124996" cy="9635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טקסט</a:t>
            </a:r>
            <a:endParaRPr lang="en-IL" dirty="0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6E428155-59B1-D27B-C686-038389D05CAE}"/>
              </a:ext>
            </a:extLst>
          </p:cNvPr>
          <p:cNvSpPr/>
          <p:nvPr/>
        </p:nvSpPr>
        <p:spPr>
          <a:xfrm>
            <a:off x="5574276" y="4096033"/>
            <a:ext cx="2124996" cy="9635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תמונה</a:t>
            </a:r>
            <a:r>
              <a:rPr lang="en-US" dirty="0"/>
              <a:t>:</a:t>
            </a:r>
            <a:r>
              <a:rPr lang="he-IL" dirty="0"/>
              <a:t> </a:t>
            </a:r>
            <a:br>
              <a:rPr lang="en-US" dirty="0"/>
            </a:br>
            <a:r>
              <a:rPr lang="en-US" dirty="0"/>
              <a:t>image captioning</a:t>
            </a:r>
            <a:endParaRPr lang="en-IL" dirty="0"/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91CA1342-983E-A1F2-D229-BA9289AC8707}"/>
              </a:ext>
            </a:extLst>
          </p:cNvPr>
          <p:cNvSpPr/>
          <p:nvPr/>
        </p:nvSpPr>
        <p:spPr>
          <a:xfrm>
            <a:off x="5574276" y="5627638"/>
            <a:ext cx="2124996" cy="9635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סרטון</a:t>
            </a:r>
            <a:r>
              <a:rPr lang="en-US" dirty="0"/>
              <a:t>:</a:t>
            </a:r>
            <a:r>
              <a:rPr lang="he-IL" dirty="0"/>
              <a:t> </a:t>
            </a:r>
            <a:br>
              <a:rPr lang="en-US" dirty="0"/>
            </a:br>
            <a:r>
              <a:rPr lang="he-IL" dirty="0"/>
              <a:t>דגימת </a:t>
            </a:r>
            <a:r>
              <a:rPr lang="en-US" dirty="0"/>
              <a:t>frames</a:t>
            </a:r>
            <a:endParaRPr lang="en-IL" dirty="0"/>
          </a:p>
        </p:txBody>
      </p:sp>
      <p:sp>
        <p:nvSpPr>
          <p:cNvPr id="9" name="חץ: למעלה 8">
            <a:extLst>
              <a:ext uri="{FF2B5EF4-FFF2-40B4-BE49-F238E27FC236}">
                <a16:creationId xmlns:a16="http://schemas.microsoft.com/office/drawing/2014/main" id="{79C7666A-0D2F-F3A5-91B8-39DFFC14A5EB}"/>
              </a:ext>
            </a:extLst>
          </p:cNvPr>
          <p:cNvSpPr/>
          <p:nvPr/>
        </p:nvSpPr>
        <p:spPr>
          <a:xfrm>
            <a:off x="6499122" y="3669445"/>
            <a:ext cx="275304" cy="344128"/>
          </a:xfrm>
          <a:prstGeom prst="up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חץ: למעלה 9">
            <a:extLst>
              <a:ext uri="{FF2B5EF4-FFF2-40B4-BE49-F238E27FC236}">
                <a16:creationId xmlns:a16="http://schemas.microsoft.com/office/drawing/2014/main" id="{A01875AF-31A0-7070-142B-451AE14BA530}"/>
              </a:ext>
            </a:extLst>
          </p:cNvPr>
          <p:cNvSpPr/>
          <p:nvPr/>
        </p:nvSpPr>
        <p:spPr>
          <a:xfrm>
            <a:off x="6499122" y="5167746"/>
            <a:ext cx="275304" cy="344128"/>
          </a:xfrm>
          <a:prstGeom prst="up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חץ: למעלה 10">
            <a:extLst>
              <a:ext uri="{FF2B5EF4-FFF2-40B4-BE49-F238E27FC236}">
                <a16:creationId xmlns:a16="http://schemas.microsoft.com/office/drawing/2014/main" id="{62DA1640-99FD-5DF8-3E3D-3EE013473423}"/>
              </a:ext>
            </a:extLst>
          </p:cNvPr>
          <p:cNvSpPr/>
          <p:nvPr/>
        </p:nvSpPr>
        <p:spPr>
          <a:xfrm>
            <a:off x="4689986" y="2193039"/>
            <a:ext cx="255640" cy="724127"/>
          </a:xfrm>
          <a:prstGeom prst="up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6CE12A11-C340-6F54-434D-2B14F06FD1DB}"/>
              </a:ext>
            </a:extLst>
          </p:cNvPr>
          <p:cNvSpPr/>
          <p:nvPr/>
        </p:nvSpPr>
        <p:spPr>
          <a:xfrm>
            <a:off x="1936340" y="2631586"/>
            <a:ext cx="2124996" cy="9635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נתוני משתמש – העדפות</a:t>
            </a:r>
            <a:endParaRPr lang="en-IL" dirty="0"/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F7842F81-8575-4A73-F908-7155ECCEF71C}"/>
              </a:ext>
            </a:extLst>
          </p:cNvPr>
          <p:cNvSpPr/>
          <p:nvPr/>
        </p:nvSpPr>
        <p:spPr>
          <a:xfrm>
            <a:off x="10068231" y="4096033"/>
            <a:ext cx="1485285" cy="9635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ציוץ</a:t>
            </a:r>
            <a:endParaRPr lang="en-IL" dirty="0"/>
          </a:p>
        </p:txBody>
      </p:sp>
      <p:sp>
        <p:nvSpPr>
          <p:cNvPr id="14" name="חץ: ימינה 13">
            <a:extLst>
              <a:ext uri="{FF2B5EF4-FFF2-40B4-BE49-F238E27FC236}">
                <a16:creationId xmlns:a16="http://schemas.microsoft.com/office/drawing/2014/main" id="{4F46FD2A-A14C-0DE9-62CE-93D5A8903960}"/>
              </a:ext>
            </a:extLst>
          </p:cNvPr>
          <p:cNvSpPr/>
          <p:nvPr/>
        </p:nvSpPr>
        <p:spPr>
          <a:xfrm>
            <a:off x="4183628" y="3000295"/>
            <a:ext cx="373624" cy="18681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חץ: ימינה 14">
            <a:extLst>
              <a:ext uri="{FF2B5EF4-FFF2-40B4-BE49-F238E27FC236}">
                <a16:creationId xmlns:a16="http://schemas.microsoft.com/office/drawing/2014/main" id="{D63F3D46-1CFA-04BD-1C3B-82D5E2BC6C21}"/>
              </a:ext>
            </a:extLst>
          </p:cNvPr>
          <p:cNvSpPr/>
          <p:nvPr/>
        </p:nvSpPr>
        <p:spPr>
          <a:xfrm rot="10800000">
            <a:off x="5078359" y="3000295"/>
            <a:ext cx="373624" cy="19831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7" name="מחבר: מרפקי 16">
            <a:extLst>
              <a:ext uri="{FF2B5EF4-FFF2-40B4-BE49-F238E27FC236}">
                <a16:creationId xmlns:a16="http://schemas.microsoft.com/office/drawing/2014/main" id="{AFE3A7C0-9F46-B643-2E64-48AFA41E754C}"/>
              </a:ext>
            </a:extLst>
          </p:cNvPr>
          <p:cNvCxnSpPr>
            <a:stCxn id="13" idx="1"/>
            <a:endCxn id="5" idx="3"/>
          </p:cNvCxnSpPr>
          <p:nvPr/>
        </p:nvCxnSpPr>
        <p:spPr>
          <a:xfrm rot="10800000">
            <a:off x="7699273" y="3105206"/>
            <a:ext cx="2368959" cy="1472608"/>
          </a:xfrm>
          <a:prstGeom prst="bentConnector3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מחבר: מרפקי 17">
            <a:extLst>
              <a:ext uri="{FF2B5EF4-FFF2-40B4-BE49-F238E27FC236}">
                <a16:creationId xmlns:a16="http://schemas.microsoft.com/office/drawing/2014/main" id="{4AFB9037-2C15-742C-52D1-0479AAAE5930}"/>
              </a:ext>
            </a:extLst>
          </p:cNvPr>
          <p:cNvCxnSpPr>
            <a:cxnSpLocks/>
            <a:stCxn id="13" idx="1"/>
            <a:endCxn id="6" idx="3"/>
          </p:cNvCxnSpPr>
          <p:nvPr/>
        </p:nvCxnSpPr>
        <p:spPr>
          <a:xfrm rot="10800000">
            <a:off x="7699273" y="4577814"/>
            <a:ext cx="2368959" cy="12700"/>
          </a:xfrm>
          <a:prstGeom prst="bentConnector3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מחבר: מרפקי 20">
            <a:extLst>
              <a:ext uri="{FF2B5EF4-FFF2-40B4-BE49-F238E27FC236}">
                <a16:creationId xmlns:a16="http://schemas.microsoft.com/office/drawing/2014/main" id="{3443D5E8-3FA0-82B4-E5C0-49691EFB78A7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rot="10800000" flipV="1">
            <a:off x="7699273" y="4577813"/>
            <a:ext cx="2368959" cy="1531605"/>
          </a:xfrm>
          <a:prstGeom prst="bentConnector3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25219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129</Words>
  <Application>Microsoft Office PowerPoint</Application>
  <PresentationFormat>מסך רחב</PresentationFormat>
  <Paragraphs>24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ערכת נושא Office</vt:lpstr>
      <vt:lpstr>CS - Hackaton</vt:lpstr>
      <vt:lpstr>תיאור הבעיה</vt:lpstr>
      <vt:lpstr>מודולים</vt:lpstr>
      <vt:lpstr>זיהוי תכנים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 nc</dc:creator>
  <cp:lastModifiedBy>tal</cp:lastModifiedBy>
  <cp:revision>4</cp:revision>
  <dcterms:created xsi:type="dcterms:W3CDTF">2024-06-20T08:11:02Z</dcterms:created>
  <dcterms:modified xsi:type="dcterms:W3CDTF">2024-06-20T09:36:32Z</dcterms:modified>
</cp:coreProperties>
</file>