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8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CEC"/>
    <a:srgbClr val="15A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ojocaru" userId="S::cristian.cojocaru@maxcode.net::2ab594e7-8029-484a-9ad0-bd115fbc23f5" providerId="AD" clId="Web-{FE71E68A-F3AA-4D13-9F1D-275D0CE7EA63}"/>
    <pc:docChg chg="delSld">
      <pc:chgData name="Cristian Cojocaru" userId="S::cristian.cojocaru@maxcode.net::2ab594e7-8029-484a-9ad0-bd115fbc23f5" providerId="AD" clId="Web-{FE71E68A-F3AA-4D13-9F1D-275D0CE7EA63}" dt="2018-06-12T07:50:10.537" v="0"/>
      <pc:docMkLst>
        <pc:docMk/>
      </pc:docMkLst>
      <pc:sldChg chg="del">
        <pc:chgData name="Cristian Cojocaru" userId="S::cristian.cojocaru@maxcode.net::2ab594e7-8029-484a-9ad0-bd115fbc23f5" providerId="AD" clId="Web-{FE71E68A-F3AA-4D13-9F1D-275D0CE7EA63}" dt="2018-06-12T07:50:10.537" v="0"/>
        <pc:sldMkLst>
          <pc:docMk/>
          <pc:sldMk cId="2105386699" sldId="257"/>
        </pc:sldMkLst>
      </pc:sldChg>
    </pc:docChg>
  </pc:docChgLst>
  <pc:docChgLst>
    <pc:chgData name="Cristian Cojocaru" userId="S::cristian.cojocaru@maxcode.net::2ab594e7-8029-484a-9ad0-bd115fbc23f5" providerId="AD" clId="Web-{3FC3B964-2969-4D04-ACB6-241939AF3BD1}"/>
    <pc:docChg chg="addSld">
      <pc:chgData name="Cristian Cojocaru" userId="S::cristian.cojocaru@maxcode.net::2ab594e7-8029-484a-9ad0-bd115fbc23f5" providerId="AD" clId="Web-{3FC3B964-2969-4D04-ACB6-241939AF3BD1}" dt="2018-06-12T07:59:38.643" v="0"/>
      <pc:docMkLst>
        <pc:docMk/>
      </pc:docMkLst>
      <pc:sldChg chg="new">
        <pc:chgData name="Cristian Cojocaru" userId="S::cristian.cojocaru@maxcode.net::2ab594e7-8029-484a-9ad0-bd115fbc23f5" providerId="AD" clId="Web-{3FC3B964-2969-4D04-ACB6-241939AF3BD1}" dt="2018-06-12T07:59:38.643" v="0"/>
        <pc:sldMkLst>
          <pc:docMk/>
          <pc:sldMk cId="90480521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6320-F402-4FD2-B522-48D17279A9C7}" type="datetimeFigureOut">
              <a:rPr lang="en-US" smtClean="0"/>
              <a:pPr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79FB-0A24-49D1-9A17-7B61057F59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77548" y="4316239"/>
            <a:ext cx="6236904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813" y="4942796"/>
            <a:ext cx="3672374" cy="5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6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6320-F402-4FD2-B522-48D17279A9C7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79FB-0A24-49D1-9A17-7B61057F5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6320-F402-4FD2-B522-48D17279A9C7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79FB-0A24-49D1-9A17-7B61057F5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792400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FINAL MESSAGE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3F1B6320-F402-4FD2-B522-48D17279A9C7}" type="datetimeFigureOut">
              <a:rPr lang="en-US" smtClean="0"/>
              <a:pPr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825C79FB-0A24-49D1-9A17-7B61057F59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77548" y="4316239"/>
            <a:ext cx="6236904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813" y="4942796"/>
            <a:ext cx="3672374" cy="5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74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792400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ro-RO"/>
              <a:t>FINAL MESSAGE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</a:lstStyle>
          <a:p>
            <a:fld id="{3F1B6320-F402-4FD2-B522-48D17279A9C7}" type="datetimeFigureOut">
              <a:rPr lang="en-US" smtClean="0"/>
              <a:pPr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</a:lstStyle>
          <a:p>
            <a:fld id="{825C79FB-0A24-49D1-9A17-7B61057F59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77548" y="4316239"/>
            <a:ext cx="6236904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25" y="4954996"/>
            <a:ext cx="3775787" cy="5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7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6320-F402-4FD2-B522-48D17279A9C7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79FB-0A24-49D1-9A17-7B61057F597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33" y="6356350"/>
            <a:ext cx="1943967" cy="2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6320-F402-4FD2-B522-48D17279A9C7}" type="datetimeFigureOut">
              <a:rPr lang="en-US" smtClean="0"/>
              <a:pPr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79FB-0A24-49D1-9A17-7B61057F59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984" y="6350000"/>
            <a:ext cx="1939465" cy="2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8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6320-F402-4FD2-B522-48D17279A9C7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79FB-0A24-49D1-9A17-7B61057F59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33" y="6356350"/>
            <a:ext cx="1943967" cy="2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8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6320-F402-4FD2-B522-48D17279A9C7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79FB-0A24-49D1-9A17-7B61057F5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6320-F402-4FD2-B522-48D17279A9C7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79FB-0A24-49D1-9A17-7B61057F5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6320-F402-4FD2-B522-48D17279A9C7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79FB-0A24-49D1-9A17-7B61057F597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33" y="6356350"/>
            <a:ext cx="1943967" cy="2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1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6320-F402-4FD2-B522-48D17279A9C7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79FB-0A24-49D1-9A17-7B61057F59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33" y="6356350"/>
            <a:ext cx="1943967" cy="2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4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6320-F402-4FD2-B522-48D17279A9C7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79FB-0A24-49D1-9A17-7B61057F59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33" y="6356350"/>
            <a:ext cx="1943967" cy="2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6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B6320-F402-4FD2-B522-48D17279A9C7}" type="datetimeFigureOut">
              <a:rPr lang="en-US" smtClean="0"/>
              <a:t>08-Aug-18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79FB-0A24-49D1-9A17-7B61057F5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3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58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7B9DED-C141-4AF2-BC19-96A958CAD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Akka.Net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AAA5F5-561E-4D89-8441-C3C81261D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Dormenco</a:t>
            </a:r>
            <a:r>
              <a:rPr lang="en-US" dirty="0" smtClean="0"/>
              <a:t> 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3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418" y="2973290"/>
            <a:ext cx="10515600" cy="1028004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0" lvl="8" indent="0">
              <a:buNone/>
            </a:pPr>
            <a:r>
              <a:rPr lang="en-US" sz="1200" dirty="0" smtClean="0"/>
              <a:t>	</a:t>
            </a:r>
          </a:p>
          <a:p>
            <a:pPr marL="3657600" lvl="8" indent="0">
              <a:buNone/>
            </a:pPr>
            <a:endParaRPr lang="en-US" sz="1200" dirty="0"/>
          </a:p>
          <a:p>
            <a:pPr marL="3657600" lvl="8" indent="0">
              <a:buNone/>
            </a:pPr>
            <a:endParaRPr lang="en-US" sz="1200" dirty="0" smtClean="0"/>
          </a:p>
          <a:p>
            <a:pPr marL="3657600" lvl="8" indent="0">
              <a:buNone/>
            </a:pPr>
            <a:endParaRPr lang="en-US" sz="1200" dirty="0"/>
          </a:p>
          <a:p>
            <a:pPr marL="3657600" lvl="8" indent="0">
              <a:buNone/>
            </a:pPr>
            <a:endParaRPr lang="en-US" sz="1200" dirty="0" smtClean="0"/>
          </a:p>
          <a:p>
            <a:pPr marL="3657600" lvl="8" indent="0">
              <a:buNone/>
            </a:pPr>
            <a:endParaRPr lang="en-US" sz="1200" dirty="0"/>
          </a:p>
          <a:p>
            <a:pPr marL="3657600" lvl="8" indent="0">
              <a:buNone/>
            </a:pPr>
            <a:endParaRPr lang="en-US" sz="1200" dirty="0" smtClean="0"/>
          </a:p>
          <a:p>
            <a:pPr marL="3657600" lvl="8" indent="0">
              <a:buNone/>
            </a:pPr>
            <a:endParaRPr lang="en-US" sz="1200" dirty="0"/>
          </a:p>
          <a:p>
            <a:pPr marL="3657600" lvl="8" indent="0">
              <a:buNone/>
            </a:pPr>
            <a:endParaRPr lang="en-US" sz="1200" dirty="0" smtClean="0"/>
          </a:p>
          <a:p>
            <a:pPr marL="3657600" lvl="8" indent="0">
              <a:buNone/>
            </a:pPr>
            <a:endParaRPr lang="en-US" sz="1200" dirty="0"/>
          </a:p>
          <a:p>
            <a:pPr marL="3657600" lvl="8" indent="0">
              <a:buNone/>
            </a:pPr>
            <a:endParaRPr lang="en-US" sz="1200" dirty="0" smtClean="0"/>
          </a:p>
          <a:p>
            <a:pPr marL="3657600" lvl="8" indent="0">
              <a:buNone/>
            </a:pPr>
            <a:endParaRPr lang="en-US" sz="1200" dirty="0"/>
          </a:p>
          <a:p>
            <a:pPr marL="3657600" lvl="8" indent="0">
              <a:buNone/>
            </a:pPr>
            <a:endParaRPr lang="en-US" sz="1200" dirty="0" smtClean="0"/>
          </a:p>
          <a:p>
            <a:pPr marL="3657600" lvl="8" indent="0">
              <a:buNone/>
            </a:pPr>
            <a:endParaRPr lang="en-US" sz="1200" dirty="0"/>
          </a:p>
          <a:p>
            <a:pPr marL="3657600" lvl="8" indent="0">
              <a:buNone/>
            </a:pPr>
            <a:endParaRPr lang="en-US" sz="1200" dirty="0" smtClean="0"/>
          </a:p>
          <a:p>
            <a:pPr marL="3657600" lvl="8" indent="0">
              <a:buNone/>
            </a:pPr>
            <a:endParaRPr lang="en-US" sz="1200" dirty="0"/>
          </a:p>
          <a:p>
            <a:pPr marL="3657600" lvl="8" indent="0">
              <a:buNone/>
            </a:pPr>
            <a:endParaRPr lang="en-US" sz="1200" dirty="0" smtClean="0"/>
          </a:p>
          <a:p>
            <a:pPr marL="3657600" lvl="8" indent="0">
              <a:buNone/>
            </a:pPr>
            <a:endParaRPr lang="en-US" sz="1200" dirty="0"/>
          </a:p>
          <a:p>
            <a:pPr marL="3657600" lvl="8" indent="0">
              <a:buNone/>
            </a:pPr>
            <a:r>
              <a:rPr lang="en-US" sz="1200" dirty="0" smtClean="0"/>
              <a:t>	*Fingers crossed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3B6F-EBF5-4943-818C-AF47126F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145E2-5B8E-426B-83EE-3432E4E8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actor model?</a:t>
            </a:r>
          </a:p>
          <a:p>
            <a:r>
              <a:rPr lang="en-US" dirty="0"/>
              <a:t>What is Akka.NET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an Actor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Akka.NET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set </a:t>
            </a:r>
            <a:r>
              <a:rPr lang="en-US" dirty="0"/>
              <a:t>of open-source libraries for designing scalable, resilient systems that span processor cores and networks. </a:t>
            </a:r>
            <a:endParaRPr lang="en-US" dirty="0" smtClean="0"/>
          </a:p>
          <a:p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/>
              <a:t>allows you to focus on meeting business needs instead of writing low-level code to provide reliable behavior, fault tolerance, and high performance</a:t>
            </a:r>
            <a:r>
              <a:rPr lang="en-US" dirty="0" smtClean="0"/>
              <a:t>.</a:t>
            </a:r>
          </a:p>
          <a:p>
            <a:r>
              <a:rPr lang="en-US" dirty="0"/>
              <a:t>Multi-threaded behavior without the use of low-level concurrency constructs like atomics or locks. You do not even need to think about memory visibility issues.</a:t>
            </a:r>
          </a:p>
          <a:p>
            <a:r>
              <a:rPr lang="en-US" dirty="0" smtClean="0"/>
              <a:t>Transparent remote communication between systems and their components. You do not need to write or maintain difficult networking code.</a:t>
            </a:r>
          </a:p>
          <a:p>
            <a:r>
              <a:rPr lang="en-US" dirty="0" smtClean="0"/>
              <a:t>A </a:t>
            </a:r>
            <a:r>
              <a:rPr lang="en-US" dirty="0"/>
              <a:t>clustered, high-availability architecture that is elastic, scales in or out, on demand.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4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actor model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actor model originated in </a:t>
            </a:r>
            <a:r>
              <a:rPr lang="en-US" dirty="0" smtClean="0"/>
              <a:t>1973 and was proposed by Carl Hewitt.</a:t>
            </a:r>
          </a:p>
          <a:p>
            <a:r>
              <a:rPr lang="en-US" dirty="0" smtClean="0"/>
              <a:t>The </a:t>
            </a:r>
            <a:r>
              <a:rPr lang="en-US" dirty="0"/>
              <a:t>actor model in computer science is a mathematical model of concurrent computation that treats "actors" as the universal primitives of concurrent </a:t>
            </a:r>
            <a:r>
              <a:rPr lang="en-US" dirty="0" smtClean="0"/>
              <a:t>computation.</a:t>
            </a:r>
          </a:p>
          <a:p>
            <a:r>
              <a:rPr lang="en-US" dirty="0" smtClean="0"/>
              <a:t>The </a:t>
            </a:r>
            <a:r>
              <a:rPr lang="en-US" dirty="0"/>
              <a:t>basic characteristic of actors is that they model the world as </a:t>
            </a:r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entities communicating with each other by explicit message passing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actor?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35" y="1378072"/>
            <a:ext cx="7359649" cy="53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5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actor?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850745" cy="50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actor?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Actor </a:t>
            </a:r>
            <a:r>
              <a:rPr lang="en-US" dirty="0" smtClean="0"/>
              <a:t>Reference - actors </a:t>
            </a:r>
            <a:r>
              <a:rPr lang="en-US" dirty="0"/>
              <a:t>are represented to the outside using actor references, which are objects that can be passed around freely and without </a:t>
            </a:r>
            <a:r>
              <a:rPr lang="en-US" dirty="0" smtClean="0"/>
              <a:t>restriction.</a:t>
            </a:r>
          </a:p>
          <a:p>
            <a:r>
              <a:rPr lang="en-US" dirty="0" smtClean="0"/>
              <a:t>State – actor </a:t>
            </a:r>
            <a:r>
              <a:rPr lang="en-US" dirty="0"/>
              <a:t>objects will typically contain some variables which reflect possible states the actor may be in.</a:t>
            </a:r>
          </a:p>
          <a:p>
            <a:r>
              <a:rPr lang="en-US" dirty="0" smtClean="0"/>
              <a:t>Actors each </a:t>
            </a:r>
            <a:r>
              <a:rPr lang="en-US" dirty="0"/>
              <a:t>have their own light-weight thread, which is completely shielded from the rest of the </a:t>
            </a:r>
            <a:r>
              <a:rPr lang="en-US" dirty="0" smtClean="0"/>
              <a:t>system</a:t>
            </a:r>
          </a:p>
          <a:p>
            <a:r>
              <a:rPr lang="en-US" dirty="0"/>
              <a:t>Behavior </a:t>
            </a:r>
            <a:r>
              <a:rPr lang="en-US" dirty="0" smtClean="0"/>
              <a:t>- every </a:t>
            </a:r>
            <a:r>
              <a:rPr lang="en-US" dirty="0"/>
              <a:t>time a message is processed, it is matched against the current behavior of the actor. Behavior means a function which defines the actions to be taken in reaction to the message at that point in </a:t>
            </a:r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886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actor?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Mailbox- each actor has exactly one mailbox to which all senders </a:t>
            </a:r>
            <a:r>
              <a:rPr lang="en-US" dirty="0" err="1"/>
              <a:t>enqueue</a:t>
            </a:r>
            <a:r>
              <a:rPr lang="en-US" dirty="0"/>
              <a:t> their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Child Actors - each </a:t>
            </a:r>
            <a:r>
              <a:rPr lang="en-US" dirty="0"/>
              <a:t>actor is potentially a supervisor: if it creates children for delegating sub-tasks, it will automatically supervise them. The list of children is maintained within the actor's context and the actor has </a:t>
            </a: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it.</a:t>
            </a:r>
          </a:p>
          <a:p>
            <a:r>
              <a:rPr lang="en-US" dirty="0"/>
              <a:t>Supervisor Strategy </a:t>
            </a:r>
            <a:r>
              <a:rPr lang="en-US" dirty="0" smtClean="0"/>
              <a:t>–</a:t>
            </a:r>
            <a:r>
              <a:rPr lang="en-US" dirty="0"/>
              <a:t>strategy for handling faults of its children</a:t>
            </a:r>
            <a:r>
              <a:rPr lang="en-US" dirty="0" smtClean="0"/>
              <a:t> fault </a:t>
            </a:r>
            <a:r>
              <a:rPr lang="en-US" dirty="0"/>
              <a:t>handling is then done transparently by </a:t>
            </a:r>
            <a:r>
              <a:rPr lang="en-US" dirty="0" err="1" smtClean="0"/>
              <a:t>Akka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 </a:t>
            </a:r>
            <a:r>
              <a:rPr lang="en-US" dirty="0"/>
              <a:t>processing (Online Gaming, Finance/Banking, Trading, Statistics, Betting, Social Media, Telecom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Service </a:t>
            </a:r>
            <a:r>
              <a:rPr lang="en-US" dirty="0"/>
              <a:t>backend (any industry, any app</a:t>
            </a:r>
            <a:r>
              <a:rPr lang="en-US" dirty="0" smtClean="0"/>
              <a:t>)</a:t>
            </a:r>
          </a:p>
          <a:p>
            <a:r>
              <a:rPr lang="en-US" dirty="0"/>
              <a:t>Concurrency/parallelism (any app)</a:t>
            </a:r>
          </a:p>
          <a:p>
            <a:r>
              <a:rPr lang="en-US" dirty="0"/>
              <a:t>Batch processing (any industry)</a:t>
            </a:r>
          </a:p>
          <a:p>
            <a:r>
              <a:rPr lang="en-US" dirty="0"/>
              <a:t>Gaming and Betting (MOM, online gaming, betting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A34CD9091B144394742463CB296297" ma:contentTypeVersion="4" ma:contentTypeDescription="Create a new document." ma:contentTypeScope="" ma:versionID="1e0357c04d64bf03af97772bb28be9b1">
  <xsd:schema xmlns:xsd="http://www.w3.org/2001/XMLSchema" xmlns:xs="http://www.w3.org/2001/XMLSchema" xmlns:p="http://schemas.microsoft.com/office/2006/metadata/properties" xmlns:ns2="ecbe8b3c-5ef7-4dcb-9461-de50f6079ebf" xmlns:ns3="05dcbea8-2386-4740-851d-b1bada213647" targetNamespace="http://schemas.microsoft.com/office/2006/metadata/properties" ma:root="true" ma:fieldsID="e621cb7f90ad06c0c2b73f3b6e1ead28" ns2:_="" ns3:_="">
    <xsd:import namespace="ecbe8b3c-5ef7-4dcb-9461-de50f6079ebf"/>
    <xsd:import namespace="05dcbea8-2386-4740-851d-b1bada21364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be8b3c-5ef7-4dcb-9461-de50f6079eb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cbea8-2386-4740-851d-b1bada2136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5FE3F6-345D-464A-AA97-14477010DB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E52DA0-120C-471F-810D-EDB036B2EBD9}">
  <ds:schemaRefs>
    <ds:schemaRef ds:uri="05dcbea8-2386-4740-851d-b1bada213647"/>
    <ds:schemaRef ds:uri="ecbe8b3c-5ef7-4dcb-9461-de50f6079e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C9C580E-8B32-4C94-93C0-95D96E1E4C03}">
  <ds:schemaRefs>
    <ds:schemaRef ds:uri="05dcbea8-2386-4740-851d-b1bada213647"/>
    <ds:schemaRef ds:uri="ecbe8b3c-5ef7-4dcb-9461-de50f6079eb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456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Akka.Net</vt:lpstr>
      <vt:lpstr>Contents</vt:lpstr>
      <vt:lpstr>What is Akka.NET?</vt:lpstr>
      <vt:lpstr>What is an actor model?</vt:lpstr>
      <vt:lpstr>What is an actor?</vt:lpstr>
      <vt:lpstr>What is an actor?</vt:lpstr>
      <vt:lpstr>What is an actor?</vt:lpstr>
      <vt:lpstr>What is an actor?</vt:lpstr>
      <vt:lpstr>Use cases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Tifrea</dc:creator>
  <cp:lastModifiedBy>Ion Dormenco</cp:lastModifiedBy>
  <cp:revision>16</cp:revision>
  <dcterms:modified xsi:type="dcterms:W3CDTF">2018-08-08T10:42:26Z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0x0101005DA34CD9091B144394742463CB296297</vt:lpwstr>
  </property>
</Properties>
</file>