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A6A-EE90-89E6-8435-241A6368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9838B-1C74-DCC4-1FC7-7181FDCD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92BB-3ADC-B4C0-7CD5-AF367FF9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FBE3-68F6-959A-C03C-D1AF6AC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B37-FB11-E61B-9768-F7F9FE91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70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74F-F287-4D3E-0726-4F29783A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F83F-0F98-1004-68B3-F679911E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A2D3-943A-28CD-387D-52DA5ED3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7BBF-B9D5-C08C-33A7-500740E1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20AC-4693-6106-806B-32A8B07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5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75EB8-7D60-C34A-899E-8C0F0FFA5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8D3C-97F4-04A4-3469-CC8B19CA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0F8F-09CC-1DF9-AB14-3301571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25CE-7E37-303C-EF90-134120FA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8821-6E10-9180-1DA6-D37D21E4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3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1612-843B-E61F-BA2E-C14B64D7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A77D-88FD-1ED0-753B-EEACA89E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D14A-5271-0327-6C2B-325C6807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4874-4E66-6728-2C28-8E56B86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64CB-6E36-481E-CF5E-E7BA95E6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7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611-FC52-CBD7-DB60-6C799E1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0947-E850-30DD-B0DB-E94A95A3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BB3-81F6-63AA-6034-F8AD7D01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3111-D1BD-CA6E-6B24-A559E293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E2AD-5008-846A-CA90-08FBE9A9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073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70EA-40D9-E3A5-6861-259F1016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6CA-A292-B952-85BE-7621D0695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B8C3D-6936-FA0B-41E8-866F8E86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125D-3213-EC69-AB5B-921CA92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7405-12D8-F758-EA7C-14C3747E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10C76-7C2D-59E2-2967-C58995B3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919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9F4E-2AD7-7649-4A98-02390640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7C21B-F170-9743-BCC5-473EF95E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8284-3208-DF11-8688-0D3A7E17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E5B7B-0AE0-7CA5-55AD-4DBB5AE8E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11288-114A-D50C-84B3-44EE5E93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267D3-3944-A5DA-6278-4BF2F0BC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C4E04-CB8F-D7B6-6F36-FAC5AD0E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23F18-366D-E34E-3343-2B9E75CC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78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9D55-AECC-5546-7E0C-830C673D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69F4-C49A-89F8-4867-8E5C8C8F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9ACFF-C216-FEF1-EC8B-B0F5EEF2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2906-2B8C-922D-1272-1036784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3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A5B-52F1-9497-C94A-E3527CC2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91E3C-5DE1-54B4-B6D7-BC410936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E9C7-CFCB-0A4B-1368-13EE3ED2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503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9855-23B3-3D30-4E4A-EBB7EAFF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C62B-43BB-6547-7C85-94648115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9F06-E43F-7BF2-94A1-7F46DE89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6976-BE75-5CDD-D622-4F8A1D52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5C78-0887-04B2-E5A3-C8AA1C3C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381D-DCCC-A06E-2453-110FC0B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24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BF50-6922-B9F8-B11C-E466F470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DA6B2-7AF9-D3BA-BB36-3DEE68F8D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E7D54-A631-DC97-D9B4-75909071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12486-8CBE-CA7C-49CA-6B8F283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3F42-FC79-9AF2-F2C4-2E5D0412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5530D-C253-FFF1-DC9B-E4C907DF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21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5BEEE-3FEC-A76B-4571-79A4F3A8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8E96-3634-BC1C-D206-9C6262F2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4D0D-693F-F911-2502-9DA40ABE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70BE-E07E-4F8F-835F-9C3BEE79968E}" type="datetimeFigureOut">
              <a:rPr lang="en-IL" smtClean="0"/>
              <a:t>15/07/2022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82E9-F039-D391-585C-2E78014A8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A8B7-2BA3-28A4-EC00-E64EE302E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C9AF-A04A-46A7-B5A8-5DC324FF2B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09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4B8-7C14-52A5-EF47-BDC8E0238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6966-B869-C5E5-DDD4-469206036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01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053D-3E3B-4ED8-5596-80D6671E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Biased Sampling</a:t>
            </a:r>
            <a:endParaRPr lang="en-IL"/>
          </a:p>
        </p:txBody>
      </p:sp>
      <p:pic>
        <p:nvPicPr>
          <p:cNvPr id="8" name="without_biased_samplingmovie">
            <a:hlinkClick r:id="" action="ppaction://media"/>
            <a:extLst>
              <a:ext uri="{FF2B5EF4-FFF2-40B4-BE49-F238E27FC236}">
                <a16:creationId xmlns:a16="http://schemas.microsoft.com/office/drawing/2014/main" id="{1B65AA07-13D8-CC2A-815E-3F022AD26DF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101" y="2419982"/>
            <a:ext cx="4799448" cy="3600000"/>
          </a:xfrm>
        </p:spPr>
      </p:pic>
      <p:pic>
        <p:nvPicPr>
          <p:cNvPr id="9" name="with_biased_samplingmovie">
            <a:hlinkClick r:id="" action="ppaction://media"/>
            <a:extLst>
              <a:ext uri="{FF2B5EF4-FFF2-40B4-BE49-F238E27FC236}">
                <a16:creationId xmlns:a16="http://schemas.microsoft.com/office/drawing/2014/main" id="{3A1E3C18-C182-4064-3CBE-5C073EFCD8C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75361" y="2419982"/>
            <a:ext cx="4800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AC75B-5D07-931C-B422-B0524C414E83}"/>
              </a:ext>
            </a:extLst>
          </p:cNvPr>
          <p:cNvSpPr txBox="1"/>
          <p:nvPr/>
        </p:nvSpPr>
        <p:spPr>
          <a:xfrm>
            <a:off x="1298481" y="195220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biased sampling</a:t>
            </a:r>
            <a:endParaRPr lang="en-IL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34FA8-ECFE-CCB7-EA2D-58116592E496}"/>
              </a:ext>
            </a:extLst>
          </p:cNvPr>
          <p:cNvSpPr txBox="1"/>
          <p:nvPr/>
        </p:nvSpPr>
        <p:spPr>
          <a:xfrm>
            <a:off x="7467633" y="1958298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biased sampling</a:t>
            </a:r>
            <a:endParaRPr lang="en-IL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4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Biased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Sherf</dc:creator>
  <cp:lastModifiedBy>Ido Sherf</cp:lastModifiedBy>
  <cp:revision>1</cp:revision>
  <dcterms:created xsi:type="dcterms:W3CDTF">2022-07-15T11:53:54Z</dcterms:created>
  <dcterms:modified xsi:type="dcterms:W3CDTF">2022-07-15T11:54:11Z</dcterms:modified>
</cp:coreProperties>
</file>