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72"/>
  </p:normalViewPr>
  <p:slideViewPr>
    <p:cSldViewPr snapToGrid="0">
      <p:cViewPr varScale="1">
        <p:scale>
          <a:sx n="108" d="100"/>
          <a:sy n="108" d="100"/>
        </p:scale>
        <p:origin x="2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25E-9568-4C0E-6D81-21A8D367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15FBA-B97A-B1AA-5D22-947832635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16C5-E568-E1E7-8CFD-FE8AF1AC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78EB-F9A0-A91C-9CC2-4ACD95F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C591-AD42-43DE-DAAF-4F926A11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97C0-500D-1B6E-5DAC-40B9760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86E0-6642-3998-7D2E-DCEFAE0B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72CE-F183-15FC-7D2A-14113FFB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9BB-5647-CDAB-8E52-B5A48563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F02-C55A-0D35-01F9-E4B719E1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B1AC9-A4B1-D56B-313B-B51968C84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3DEE-655A-5C14-893B-AF8F95497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43B6-55B3-E36D-A185-AB70174C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232D-B127-5852-3493-9B231B9F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F705-2AAF-A7E5-64FB-6D43C670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8B6A-9923-F172-3B45-12D43DA5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F422-74C2-5E52-9F20-08FF9415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B803-AF05-78DB-E13D-BF72AA60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C1F6-A055-AB18-75A3-ADEB6E9D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A685-EAE9-EAFB-4126-CF07B96B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5FC8-FC11-A30E-B83D-6D323A75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2BE6A-94D3-D097-A53A-A721AD66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FBFF-B1E7-2F87-5734-0EC397CF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05A-C2A0-E00A-65FF-B706E9E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7CE-8551-D062-9A8D-E9853232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7905-2814-2CCA-202A-254F517D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D14F-8CC1-97DF-BEB0-3BA9FF25A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F74F-AD99-039F-8672-396608DC3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7D6D-17CE-2B53-5B3C-5930FFA3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DB68-EA0B-891F-9ED6-F29AE8C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05D9-146D-68FF-5E9D-F77BB8C7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D1F-D7CA-3C4B-ACD5-FFC6BE5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FA7A-C25C-C46A-CBFB-3E1C3941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3238-8897-27CB-33E9-CFE40F73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B9A0-7AC7-2945-54FC-8D36DB1D6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8F738-A503-AF9D-1D06-4C9AED6C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6A08C-91E7-BE7D-AE26-E8AF888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A307-59A9-532E-C52E-17F47E31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5BAC8-890A-3DA5-6ADC-587B9138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C89-B7C1-15FE-93F8-DA7D622A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51BBA-857D-CF47-B0B0-07E27ED5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E08D5-03E2-4422-1B2E-843C6572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B777F-53F9-0139-37A9-27A7B78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9E1A-C87B-656A-FBC9-7C5E78EA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1EF1-A743-B550-D696-56F51C0E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E88B-A94E-1CAC-A965-06E8E0CD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0602-A7F1-6A41-9347-BFC6CFC2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3E1-C202-7EB8-3CBB-B78764A6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D12E6-7C35-907B-1420-B6614855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19E5-89AA-6762-BCE6-92C7A1C3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083C-6784-BF8F-FDD1-E450A772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1A44-667D-8924-BA67-F1BD3FEC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B1D2-01E2-0091-265F-E0D5DA7D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9A191-F184-3042-8129-C3AC03D65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6BEF-B3B8-71D5-EC0E-1076F76E7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B10C2-EA32-E365-43D5-CF488474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1F29-02D7-2A65-BED8-EC4B4287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E1F0-6F5E-A0BF-2234-1371A286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AFF86-E1EE-A8A1-18F8-451BECD7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C2DB-DBA4-BE51-3989-DF632383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109C-8D42-A268-111C-6D1131C4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48744-8998-214E-B13D-685C2282BEC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A129-5DED-9942-5451-4DD8241A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D51F-9A10-90FB-5545-B30FBFEB2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EF2EC-CFE4-C04D-BFA1-84063502D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C2F366-C535-7D16-B1F6-9F0B3E9E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" y="3189440"/>
            <a:ext cx="9945149" cy="3138427"/>
          </a:xfrm>
          <a:prstGeom prst="rect">
            <a:avLst/>
          </a:prstGeom>
        </p:spPr>
      </p:pic>
      <p:pic>
        <p:nvPicPr>
          <p:cNvPr id="7" name="Picture 6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F627EBEB-CB73-6978-6C2E-B342F4523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46"/>
          <a:stretch/>
        </p:blipFill>
        <p:spPr>
          <a:xfrm>
            <a:off x="8181406" y="4975338"/>
            <a:ext cx="2109201" cy="1169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EBFF2-5C34-8522-5FDD-B17518C5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6" y="1377699"/>
            <a:ext cx="9945149" cy="18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0087FB9-B985-D832-4502-98773F89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" t="3362" r="1177" b="1880"/>
          <a:stretch/>
        </p:blipFill>
        <p:spPr>
          <a:xfrm>
            <a:off x="3117795" y="946205"/>
            <a:ext cx="8927261" cy="5339386"/>
          </a:xfrm>
          <a:prstGeom prst="rect">
            <a:avLst/>
          </a:prstGeom>
        </p:spPr>
      </p:pic>
      <p:pic>
        <p:nvPicPr>
          <p:cNvPr id="5" name="Picture 4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D119C7DC-66B0-8979-FA94-26EC1281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22" y="788326"/>
            <a:ext cx="2284488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HABER</dc:creator>
  <cp:lastModifiedBy>IDO HABER</cp:lastModifiedBy>
  <cp:revision>2</cp:revision>
  <dcterms:created xsi:type="dcterms:W3CDTF">2024-04-19T22:02:48Z</dcterms:created>
  <dcterms:modified xsi:type="dcterms:W3CDTF">2024-04-21T22:11:18Z</dcterms:modified>
</cp:coreProperties>
</file>