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90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5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03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6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6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3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3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4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18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3F88-8FA9-4B99-A48C-D6414041CC20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FD52-1257-451B-87E5-C07A143B1A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47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mySociety.bg</a:t>
            </a:r>
            <a:endParaRPr lang="bg-BG" sz="8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Под заглавие (Да обединим хора и технологии за едно по добро общество)</a:t>
            </a:r>
            <a:endParaRPr lang="bg-BG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6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mySociety.bg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Инициатива за повишаване на гражданската отговорност на хората в обществото</a:t>
            </a:r>
          </a:p>
          <a:p>
            <a:endParaRPr lang="bg-BG" dirty="0" smtClean="0"/>
          </a:p>
          <a:p>
            <a:r>
              <a:rPr lang="bg-BG" dirty="0"/>
              <a:t>Интерактивен </a:t>
            </a:r>
            <a:r>
              <a:rPr lang="en-US" dirty="0"/>
              <a:t>web </a:t>
            </a:r>
            <a:r>
              <a:rPr lang="bg-BG" dirty="0"/>
              <a:t>сайт с информация за проблеми и </a:t>
            </a:r>
            <a:r>
              <a:rPr lang="bg-BG" dirty="0" smtClean="0"/>
              <a:t>инициативи</a:t>
            </a:r>
          </a:p>
          <a:p>
            <a:endParaRPr lang="bg-BG" dirty="0"/>
          </a:p>
          <a:p>
            <a:r>
              <a:rPr lang="bg-BG" dirty="0"/>
              <a:t>Мобилно приложение </a:t>
            </a:r>
            <a:r>
              <a:rPr lang="bg-BG" dirty="0" smtClean="0"/>
              <a:t>позволяващо лесно съобщаване за открити проблеми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bg-B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0000" y="1080000"/>
            <a:ext cx="115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 smtClean="0"/>
              <a:t>Как ще го постигнем</a:t>
            </a:r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000" y="1080000"/>
            <a:ext cx="115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38200" y="1533236"/>
            <a:ext cx="2366818" cy="1348509"/>
            <a:chOff x="838200" y="1533236"/>
            <a:chExt cx="2366818" cy="1348509"/>
          </a:xfrm>
        </p:grpSpPr>
        <p:sp>
          <p:nvSpPr>
            <p:cNvPr id="2" name="Rounded Rectangle 1"/>
            <p:cNvSpPr/>
            <p:nvPr/>
          </p:nvSpPr>
          <p:spPr>
            <a:xfrm>
              <a:off x="838200" y="1533236"/>
              <a:ext cx="2366818" cy="13485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bg-BG" dirty="0" smtClean="0">
                  <a:solidFill>
                    <a:schemeClr val="tx1"/>
                  </a:solidFill>
                </a:rPr>
                <a:t>Сигнал чрез мобилното приложение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710891"/>
              <a:ext cx="1108113" cy="99319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979882" y="1533236"/>
            <a:ext cx="2366818" cy="1348509"/>
            <a:chOff x="4979882" y="1533236"/>
            <a:chExt cx="2366818" cy="1348509"/>
          </a:xfrm>
        </p:grpSpPr>
        <p:sp>
          <p:nvSpPr>
            <p:cNvPr id="8" name="Rounded Rectangle 7"/>
            <p:cNvSpPr/>
            <p:nvPr/>
          </p:nvSpPr>
          <p:spPr>
            <a:xfrm>
              <a:off x="4979882" y="1533236"/>
              <a:ext cx="2366818" cy="13485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bg-BG" dirty="0" smtClean="0">
                  <a:solidFill>
                    <a:schemeClr val="tx1"/>
                  </a:solidFill>
                </a:rPr>
                <a:t>Регистриране</a:t>
              </a:r>
            </a:p>
            <a:p>
              <a:pPr algn="r"/>
              <a:r>
                <a:rPr lang="bg-BG" dirty="0">
                  <a:solidFill>
                    <a:schemeClr val="tx1"/>
                  </a:solidFill>
                </a:rPr>
                <a:t>н</a:t>
              </a:r>
              <a:r>
                <a:rPr lang="bg-BG" dirty="0" smtClean="0">
                  <a:solidFill>
                    <a:schemeClr val="tx1"/>
                  </a:solidFill>
                </a:rPr>
                <a:t>а сигнала в 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dirty="0" smtClean="0">
                  <a:solidFill>
                    <a:schemeClr val="tx1"/>
                  </a:solidFill>
                </a:rPr>
                <a:t>eb site-a</a:t>
              </a:r>
              <a:endParaRPr lang="bg-BG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978" y="1834768"/>
              <a:ext cx="745444" cy="74544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048999" y="1533236"/>
            <a:ext cx="2366818" cy="1348509"/>
            <a:chOff x="9048999" y="1533236"/>
            <a:chExt cx="2366818" cy="1348509"/>
          </a:xfrm>
        </p:grpSpPr>
        <p:sp>
          <p:nvSpPr>
            <p:cNvPr id="9" name="Rounded Rectangle 8"/>
            <p:cNvSpPr/>
            <p:nvPr/>
          </p:nvSpPr>
          <p:spPr>
            <a:xfrm>
              <a:off x="9048999" y="1533236"/>
              <a:ext cx="2366818" cy="13485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bg-BG" dirty="0" smtClean="0">
                  <a:solidFill>
                    <a:schemeClr val="tx1"/>
                  </a:solidFill>
                </a:rPr>
                <a:t>Група от </a:t>
              </a:r>
            </a:p>
            <a:p>
              <a:pPr algn="r"/>
              <a:r>
                <a:rPr lang="bg-BG" dirty="0" err="1">
                  <a:solidFill>
                    <a:schemeClr val="tx1"/>
                  </a:solidFill>
                </a:rPr>
                <a:t>з</a:t>
              </a:r>
              <a:r>
                <a:rPr lang="bg-BG" dirty="0" err="1" smtClean="0">
                  <a:solidFill>
                    <a:schemeClr val="tx1"/>
                  </a:solidFill>
                </a:rPr>
                <a:t>аинтере</a:t>
              </a:r>
              <a:r>
                <a:rPr lang="bg-BG" dirty="0" smtClean="0">
                  <a:solidFill>
                    <a:schemeClr val="tx1"/>
                  </a:solidFill>
                </a:rPr>
                <a:t>-</a:t>
              </a:r>
            </a:p>
            <a:p>
              <a:pPr algn="r"/>
              <a:r>
                <a:rPr lang="bg-BG" dirty="0" smtClean="0">
                  <a:solidFill>
                    <a:schemeClr val="tx1"/>
                  </a:solidFill>
                </a:rPr>
                <a:t>совани</a:t>
              </a:r>
            </a:p>
            <a:p>
              <a:pPr algn="r"/>
              <a:r>
                <a:rPr lang="bg-BG" dirty="0" smtClean="0">
                  <a:solidFill>
                    <a:schemeClr val="tx1"/>
                  </a:solidFill>
                </a:rPr>
                <a:t>хора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369" y="1778798"/>
              <a:ext cx="896334" cy="732398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3349009" y="2043461"/>
            <a:ext cx="1496291" cy="4064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>
            <a:off x="7449704" y="2043461"/>
            <a:ext cx="1496291" cy="4064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 smtClean="0"/>
              <a:t>Как ще го постигнем</a:t>
            </a:r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000" y="1080000"/>
            <a:ext cx="115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mySociety.bg</vt:lpstr>
      <vt:lpstr>Какво е mySociety.bg</vt:lpstr>
      <vt:lpstr>Как ще го постигнем</vt:lpstr>
      <vt:lpstr>Как ще го постигнем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mySociety.bg</dc:title>
  <dc:creator>Ivan Doychinov</dc:creator>
  <cp:lastModifiedBy>Ivan Doychinov</cp:lastModifiedBy>
  <cp:revision>10</cp:revision>
  <dcterms:created xsi:type="dcterms:W3CDTF">2014-06-22T05:36:51Z</dcterms:created>
  <dcterms:modified xsi:type="dcterms:W3CDTF">2014-06-22T06:58:51Z</dcterms:modified>
</cp:coreProperties>
</file>