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4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0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8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8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3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1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9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5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8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en-US" b="1" dirty="0" smtClean="0"/>
              <a:t>Team "Hotaru"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4864"/>
            <a:ext cx="6400800" cy="34339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Members:</a:t>
            </a:r>
          </a:p>
          <a:p>
            <a:r>
              <a:rPr lang="bg-BG" b="1" dirty="0" smtClean="0">
                <a:solidFill>
                  <a:schemeClr val="accent2">
                    <a:lumMod val="75000"/>
                  </a:schemeClr>
                </a:solidFill>
              </a:rPr>
              <a:t>Иван Дойчинов</a:t>
            </a:r>
          </a:p>
          <a:p>
            <a:r>
              <a:rPr lang="bg-BG" b="1" dirty="0" smtClean="0">
                <a:solidFill>
                  <a:schemeClr val="accent2">
                    <a:lumMod val="75000"/>
                  </a:schemeClr>
                </a:solidFill>
              </a:rPr>
              <a:t>Ивайло Христов</a:t>
            </a:r>
          </a:p>
          <a:p>
            <a:r>
              <a:rPr lang="bg-BG" b="1" dirty="0" smtClean="0">
                <a:solidFill>
                  <a:schemeClr val="accent2">
                    <a:lumMod val="75000"/>
                  </a:schemeClr>
                </a:solidFill>
              </a:rPr>
              <a:t>Милан Друмев</a:t>
            </a:r>
          </a:p>
          <a:p>
            <a:r>
              <a:rPr lang="bg-BG" b="1" dirty="0" smtClean="0">
                <a:solidFill>
                  <a:schemeClr val="accent2">
                    <a:lumMod val="75000"/>
                  </a:schemeClr>
                </a:solidFill>
              </a:rPr>
              <a:t>Васил Коларов</a:t>
            </a:r>
          </a:p>
          <a:p>
            <a:r>
              <a:rPr lang="bg-BG" b="1" dirty="0" smtClean="0">
                <a:solidFill>
                  <a:schemeClr val="accent2">
                    <a:lumMod val="75000"/>
                  </a:schemeClr>
                </a:solidFill>
              </a:rPr>
              <a:t>Генчо Разсилев</a:t>
            </a:r>
          </a:p>
          <a:p>
            <a:r>
              <a:rPr lang="bg-BG" b="1" dirty="0" smtClean="0">
                <a:solidFill>
                  <a:schemeClr val="accent2">
                    <a:lumMod val="75000"/>
                  </a:schemeClr>
                </a:solidFill>
              </a:rPr>
              <a:t>Георги Серев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2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AIR BATTLE 2014</a:t>
            </a:r>
            <a:br>
              <a:rPr lang="en-US" dirty="0" smtClean="0"/>
            </a:br>
            <a:r>
              <a:rPr lang="en-US" dirty="0" smtClean="0"/>
              <a:t>Game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00" y="1600200"/>
            <a:ext cx="6313000" cy="4525963"/>
          </a:xfrm>
        </p:spPr>
      </p:pic>
    </p:spTree>
    <p:extLst>
      <p:ext uri="{BB962C8B-B14F-4D97-AF65-F5344CB8AC3E}">
        <p14:creationId xmlns:p14="http://schemas.microsoft.com/office/powerpoint/2010/main" val="369807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KineticJS for HTML5 Canvas</a:t>
            </a:r>
          </a:p>
          <a:p>
            <a:r>
              <a:rPr lang="en-US" smtClean="0"/>
              <a:t>Canvas </a:t>
            </a:r>
            <a:r>
              <a:rPr lang="en-US" smtClean="0"/>
              <a:t>and SVG animation</a:t>
            </a:r>
            <a:endParaRPr lang="en-US" dirty="0" smtClean="0"/>
          </a:p>
          <a:p>
            <a:r>
              <a:rPr lang="en-US" dirty="0" smtClean="0"/>
              <a:t>Repository on GitHub</a:t>
            </a:r>
          </a:p>
          <a:p>
            <a:r>
              <a:rPr lang="en-US" dirty="0" smtClean="0"/>
              <a:t>JS OOP</a:t>
            </a:r>
          </a:p>
          <a:p>
            <a:r>
              <a:rPr lang="en-US" dirty="0" smtClean="0"/>
              <a:t>Raphael for </a:t>
            </a:r>
            <a:r>
              <a:rPr lang="en-US" dirty="0" smtClean="0"/>
              <a:t>SVG graphics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28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42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Team "Hotaru" </vt:lpstr>
      <vt:lpstr>AIR BATTLE 2014 Game project</vt:lpstr>
      <vt:lpstr>What we use: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"Hotaru"</dc:title>
  <dc:creator>Gencho</dc:creator>
  <cp:lastModifiedBy>Gencho</cp:lastModifiedBy>
  <cp:revision>15</cp:revision>
  <dcterms:created xsi:type="dcterms:W3CDTF">2014-06-15T09:10:14Z</dcterms:created>
  <dcterms:modified xsi:type="dcterms:W3CDTF">2014-06-15T17:21:33Z</dcterms:modified>
</cp:coreProperties>
</file>