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364" r:id="rId2"/>
    <p:sldId id="368" r:id="rId3"/>
    <p:sldId id="365" r:id="rId4"/>
    <p:sldId id="366" r:id="rId5"/>
    <p:sldId id="370" r:id="rId6"/>
    <p:sldId id="341" r:id="rId7"/>
    <p:sldId id="367" r:id="rId8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orge Georgiev" initials="GG" lastIdx="1" clrIdx="0"/>
  <p:cmAuthor id="1" name="Todor Stoyanov" initials="TS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82" autoAdjust="0"/>
    <p:restoredTop sz="94451" autoAdjust="0"/>
  </p:normalViewPr>
  <p:slideViewPr>
    <p:cSldViewPr>
      <p:cViewPr varScale="1">
        <p:scale>
          <a:sx n="72" d="100"/>
          <a:sy n="72" d="100"/>
        </p:scale>
        <p:origin x="111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2544"/>
    </p:cViewPr>
  </p:sorterViewPr>
  <p:notesViewPr>
    <p:cSldViewPr>
      <p:cViewPr varScale="1">
        <p:scale>
          <a:sx n="84" d="100"/>
          <a:sy n="84" d="100"/>
        </p:scale>
        <p:origin x="-3162" y="-78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6/19/2014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6/19/2014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elerikacademy.com/Users/Ivaylo1987" TargetMode="External"/><Relationship Id="rId2" Type="http://schemas.openxmlformats.org/officeDocument/2006/relationships/hyperlink" Target="http://telerikacademy.com/Users/ivand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hyperlink" Target="http://forums.academy.telerik.com/" TargetMode="External"/><Relationship Id="rId4" Type="http://schemas.openxmlformats.org/officeDocument/2006/relationships/hyperlink" Target="http://telerikacademy.com/Users/lockhee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forums.academy.telerik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57200" y="762000"/>
            <a:ext cx="8229600" cy="1524000"/>
          </a:xfrm>
        </p:spPr>
        <p:txBody>
          <a:bodyPr/>
          <a:lstStyle/>
          <a:p>
            <a:pPr algn="r"/>
            <a:r>
              <a:rPr lang="en-US" dirty="0" smtClean="0"/>
              <a:t>2015 The Air Battle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57200" y="1828800"/>
            <a:ext cx="8382000" cy="569120"/>
          </a:xfrm>
        </p:spPr>
        <p:txBody>
          <a:bodyPr/>
          <a:lstStyle/>
          <a:p>
            <a:pPr algn="r"/>
            <a:r>
              <a:rPr lang="en-US" dirty="0" smtClean="0"/>
              <a:t>JavaScript game</a:t>
            </a:r>
            <a:endParaRPr lang="en-US" dirty="0"/>
          </a:p>
        </p:txBody>
      </p:sp>
      <p:sp>
        <p:nvSpPr>
          <p:cNvPr id="18" name="Text Placeholder 3"/>
          <p:cNvSpPr txBox="1">
            <a:spLocks/>
          </p:cNvSpPr>
          <p:nvPr/>
        </p:nvSpPr>
        <p:spPr>
          <a:xfrm>
            <a:off x="444500" y="3352800"/>
            <a:ext cx="3352800" cy="533400"/>
          </a:xfrm>
          <a:prstGeom prst="rect">
            <a:avLst/>
          </a:prstGeom>
        </p:spPr>
        <p:txBody>
          <a:bodyPr/>
          <a:lstStyle/>
          <a:p>
            <a:pPr marL="319088" indent="-319088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“</a:t>
            </a:r>
            <a:r>
              <a:rPr lang="en-US" sz="2800" b="1" dirty="0" err="1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Hotaru</a:t>
            </a:r>
            <a:r>
              <a:rPr lang="en-US" sz="2800" b="1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</a:p>
        </p:txBody>
      </p:sp>
      <p:sp>
        <p:nvSpPr>
          <p:cNvPr id="19" name="Text Placeholder 6"/>
          <p:cNvSpPr txBox="1">
            <a:spLocks/>
          </p:cNvSpPr>
          <p:nvPr/>
        </p:nvSpPr>
        <p:spPr>
          <a:xfrm>
            <a:off x="311153" y="5910721"/>
            <a:ext cx="3352800" cy="46166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bg-BG" sz="23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Иван Дойчинов - </a:t>
            </a:r>
            <a:r>
              <a:rPr lang="en-US" sz="2400" dirty="0" err="1">
                <a:hlinkClick r:id="rId2"/>
              </a:rPr>
              <a:t>ivand</a:t>
            </a:r>
            <a:endParaRPr lang="en-US" sz="2400" dirty="0"/>
          </a:p>
        </p:txBody>
      </p:sp>
      <p:sp>
        <p:nvSpPr>
          <p:cNvPr id="20" name="Text Placeholder 6"/>
          <p:cNvSpPr txBox="1">
            <a:spLocks/>
          </p:cNvSpPr>
          <p:nvPr/>
        </p:nvSpPr>
        <p:spPr>
          <a:xfrm>
            <a:off x="304800" y="5462974"/>
            <a:ext cx="4267200" cy="46166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bg-BG" sz="23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Ивайло Христов – </a:t>
            </a:r>
            <a:r>
              <a:rPr lang="en-US" sz="2400" dirty="0">
                <a:hlinkClick r:id="rId3"/>
              </a:rPr>
              <a:t>Ivaylo1987</a:t>
            </a:r>
            <a:endParaRPr lang="en-US" sz="2400" dirty="0"/>
          </a:p>
        </p:txBody>
      </p:sp>
      <p:sp>
        <p:nvSpPr>
          <p:cNvPr id="21" name="Text Placeholder 6"/>
          <p:cNvSpPr txBox="1">
            <a:spLocks/>
          </p:cNvSpPr>
          <p:nvPr/>
        </p:nvSpPr>
        <p:spPr>
          <a:xfrm>
            <a:off x="311153" y="5030058"/>
            <a:ext cx="3352800" cy="46166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bg-BG" sz="23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Георги Серев -</a:t>
            </a:r>
            <a:r>
              <a:rPr lang="bg-BG" sz="23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 </a:t>
            </a:r>
            <a:r>
              <a:rPr lang="en-US" sz="2400" dirty="0" err="1">
                <a:hlinkClick r:id="rId4"/>
              </a:rPr>
              <a:t>lockheed</a:t>
            </a:r>
            <a:endParaRPr lang="en-US" sz="2400" dirty="0"/>
          </a:p>
        </p:txBody>
      </p:sp>
      <p:sp>
        <p:nvSpPr>
          <p:cNvPr id="22" name="Text Placeholder 6"/>
          <p:cNvSpPr txBox="1">
            <a:spLocks/>
          </p:cNvSpPr>
          <p:nvPr/>
        </p:nvSpPr>
        <p:spPr>
          <a:xfrm>
            <a:off x="271670" y="6372386"/>
            <a:ext cx="4953000" cy="461665"/>
          </a:xfrm>
          <a:prstGeom prst="rect">
            <a:avLst/>
          </a:prstGeom>
        </p:spPr>
        <p:txBody>
          <a:bodyPr/>
          <a:lstStyle/>
          <a:p>
            <a:pPr marL="319088" indent="-319088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Милан </a:t>
            </a:r>
            <a:r>
              <a:rPr lang="bg-BG" sz="23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Друмев – </a:t>
            </a:r>
            <a:r>
              <a:rPr lang="en-US" sz="23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milan.drumev</a:t>
            </a:r>
            <a:endParaRPr lang="en-US" sz="23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 Placeholder 6"/>
          <p:cNvSpPr txBox="1">
            <a:spLocks/>
          </p:cNvSpPr>
          <p:nvPr/>
        </p:nvSpPr>
        <p:spPr>
          <a:xfrm>
            <a:off x="311153" y="4173211"/>
            <a:ext cx="4191000" cy="461665"/>
          </a:xfrm>
          <a:prstGeom prst="rect">
            <a:avLst/>
          </a:prstGeom>
        </p:spPr>
        <p:txBody>
          <a:bodyPr/>
          <a:lstStyle/>
          <a:p>
            <a:pPr marL="319088" marR="0" lvl="0" indent="-319088" defTabSz="914400" eaLnBrk="0" latin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  <a:defRPr/>
            </a:pPr>
            <a:r>
              <a:rPr lang="bg-BG" sz="23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Васил </a:t>
            </a:r>
            <a:r>
              <a:rPr lang="bg-BG" sz="23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Коларов - </a:t>
            </a:r>
            <a:r>
              <a:rPr lang="en-US" sz="2300" dirty="0" err="1">
                <a:solidFill>
                  <a:schemeClr val="tx2">
                    <a:lumMod val="50000"/>
                  </a:schemeClr>
                </a:solidFill>
              </a:rPr>
              <a:t>vassilpk</a:t>
            </a:r>
            <a:endParaRPr lang="en-US" sz="2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4" name="Text Placeholder 6"/>
          <p:cNvSpPr txBox="1">
            <a:spLocks/>
          </p:cNvSpPr>
          <p:nvPr/>
        </p:nvSpPr>
        <p:spPr>
          <a:xfrm>
            <a:off x="304800" y="4624977"/>
            <a:ext cx="4191000" cy="461665"/>
          </a:xfrm>
          <a:prstGeom prst="rect">
            <a:avLst/>
          </a:prstGeom>
        </p:spPr>
        <p:txBody>
          <a:bodyPr/>
          <a:lstStyle/>
          <a:p>
            <a:pPr marL="319088" lvl="0" indent="-319088" eaLnBrk="0" hangingPunct="0"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3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Генчо </a:t>
            </a:r>
            <a:r>
              <a:rPr lang="bg-BG" sz="23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Разсилев – </a:t>
            </a:r>
            <a:r>
              <a:rPr lang="en-US" sz="23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gencho85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2667000" y="2819400"/>
            <a:ext cx="61722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200400"/>
            <a:ext cx="2584452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914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04800" y="507176"/>
            <a:ext cx="7924800" cy="685800"/>
          </a:xfrm>
        </p:spPr>
        <p:txBody>
          <a:bodyPr/>
          <a:lstStyle/>
          <a:p>
            <a:r>
              <a:rPr lang="en-US" dirty="0" smtClean="0"/>
              <a:t>Game Logo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1504950"/>
            <a:ext cx="66294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21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55384" y="1600200"/>
            <a:ext cx="5118905" cy="4648200"/>
          </a:xfrm>
          <a:prstGeom prst="rect">
            <a:avLst/>
          </a:prstGeom>
        </p:spPr>
      </p:pic>
      <p:sp>
        <p:nvSpPr>
          <p:cNvPr id="3" name="Title 4"/>
          <p:cNvSpPr>
            <a:spLocks noGrp="1"/>
          </p:cNvSpPr>
          <p:nvPr>
            <p:ph type="ctrTitle"/>
          </p:nvPr>
        </p:nvSpPr>
        <p:spPr>
          <a:xfrm>
            <a:off x="452436" y="413315"/>
            <a:ext cx="7924800" cy="685800"/>
          </a:xfrm>
        </p:spPr>
        <p:txBody>
          <a:bodyPr/>
          <a:lstStyle/>
          <a:p>
            <a:r>
              <a:rPr lang="en-US" dirty="0" smtClean="0"/>
              <a:t>Gameplay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611" y="1266143"/>
            <a:ext cx="6648450" cy="5305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04800" y="994857"/>
            <a:ext cx="8686800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/>
              <a:t>General</a:t>
            </a:r>
          </a:p>
          <a:p>
            <a:pPr lvl="1"/>
            <a:r>
              <a:rPr lang="en-US" dirty="0"/>
              <a:t>Moving background </a:t>
            </a:r>
            <a:r>
              <a:rPr lang="en-US" dirty="0" smtClean="0"/>
              <a:t>objects</a:t>
            </a:r>
            <a:endParaRPr lang="en-US" dirty="0"/>
          </a:p>
          <a:p>
            <a:pPr lvl="1"/>
            <a:r>
              <a:rPr lang="en-US" dirty="0"/>
              <a:t>Collision detection for all the objects except background </a:t>
            </a:r>
            <a:r>
              <a:rPr lang="en-US" dirty="0" smtClean="0"/>
              <a:t>ones</a:t>
            </a:r>
            <a:endParaRPr lang="en-US" dirty="0"/>
          </a:p>
          <a:p>
            <a:pPr lvl="1"/>
            <a:r>
              <a:rPr lang="en-US" dirty="0"/>
              <a:t>Generation of background objects and enemy’s </a:t>
            </a:r>
            <a:r>
              <a:rPr lang="en-US" dirty="0" smtClean="0"/>
              <a:t>aircrafts</a:t>
            </a:r>
            <a:endParaRPr lang="en-US" dirty="0"/>
          </a:p>
          <a:p>
            <a:pPr lvl="1"/>
            <a:r>
              <a:rPr lang="en-US" dirty="0"/>
              <a:t>Option for pausing the </a:t>
            </a:r>
            <a:r>
              <a:rPr lang="en-US" dirty="0" smtClean="0"/>
              <a:t>game</a:t>
            </a:r>
          </a:p>
          <a:p>
            <a:pPr lvl="1"/>
            <a:endParaRPr lang="en-US" dirty="0"/>
          </a:p>
          <a:p>
            <a:pPr lvl="0"/>
            <a:r>
              <a:rPr lang="en-US" b="1" dirty="0"/>
              <a:t>Player’s character</a:t>
            </a:r>
          </a:p>
          <a:p>
            <a:pPr lvl="1"/>
            <a:r>
              <a:rPr lang="en-US" dirty="0"/>
              <a:t>Different kinds of aircrafts depending on the </a:t>
            </a:r>
            <a:r>
              <a:rPr lang="en-US" dirty="0" smtClean="0"/>
              <a:t>level</a:t>
            </a:r>
            <a:endParaRPr lang="en-US" dirty="0"/>
          </a:p>
          <a:p>
            <a:pPr lvl="1"/>
            <a:r>
              <a:rPr lang="en-US" dirty="0"/>
              <a:t>Option for the aircraft to move in all </a:t>
            </a:r>
            <a:r>
              <a:rPr lang="en-US" dirty="0" smtClean="0"/>
              <a:t>directions</a:t>
            </a:r>
            <a:endParaRPr lang="en-US" dirty="0"/>
          </a:p>
          <a:p>
            <a:pPr lvl="1"/>
            <a:r>
              <a:rPr lang="en-US" dirty="0"/>
              <a:t>Different kinds of shooting manners depending on </a:t>
            </a:r>
            <a:r>
              <a:rPr lang="en-US" dirty="0" smtClean="0"/>
              <a:t>the level</a:t>
            </a:r>
            <a:endParaRPr lang="en-US" dirty="0"/>
          </a:p>
          <a:p>
            <a:pPr lvl="1"/>
            <a:r>
              <a:rPr lang="en-US" dirty="0"/>
              <a:t>Current score</a:t>
            </a:r>
          </a:p>
          <a:p>
            <a:pPr lvl="1"/>
            <a:r>
              <a:rPr lang="en-US" dirty="0"/>
              <a:t>Current lives</a:t>
            </a:r>
          </a:p>
          <a:p>
            <a:pPr lvl="1"/>
            <a:r>
              <a:rPr lang="en-US" dirty="0"/>
              <a:t>Damage </a:t>
            </a:r>
            <a:r>
              <a:rPr lang="en-US" dirty="0" smtClean="0"/>
              <a:t>levels</a:t>
            </a:r>
            <a:r>
              <a:rPr lang="en-US" dirty="0"/>
              <a:t> </a:t>
            </a:r>
          </a:p>
        </p:txBody>
      </p:sp>
      <p:sp>
        <p:nvSpPr>
          <p:cNvPr id="3" name="Title 4"/>
          <p:cNvSpPr txBox="1">
            <a:spLocks/>
          </p:cNvSpPr>
          <p:nvPr/>
        </p:nvSpPr>
        <p:spPr>
          <a:xfrm>
            <a:off x="434240" y="457200"/>
            <a:ext cx="7924800" cy="6858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4000" b="1" kern="1200" baseline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 algn="ctr"/>
            <a:r>
              <a:rPr lang="en-US" dirty="0" smtClean="0"/>
              <a:t>Game Overview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434240" y="457200"/>
            <a:ext cx="7924800" cy="6858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4000" b="1" kern="1200" baseline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 algn="ctr"/>
            <a:r>
              <a:rPr lang="en-US" dirty="0" smtClean="0"/>
              <a:t>Game Overview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4240" y="994857"/>
            <a:ext cx="840496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</a:p>
          <a:p>
            <a:pPr lvl="0"/>
            <a:r>
              <a:rPr lang="en-US" b="1" dirty="0"/>
              <a:t>Non player character</a:t>
            </a:r>
          </a:p>
          <a:p>
            <a:pPr lvl="1"/>
            <a:r>
              <a:rPr lang="en-US" dirty="0"/>
              <a:t>Different kinds of </a:t>
            </a:r>
            <a:r>
              <a:rPr lang="en-US" dirty="0" smtClean="0"/>
              <a:t>aircrafts</a:t>
            </a:r>
            <a:endParaRPr lang="en-US" dirty="0"/>
          </a:p>
          <a:p>
            <a:pPr lvl="1"/>
            <a:r>
              <a:rPr lang="en-US" dirty="0"/>
              <a:t>Navigation by artificial </a:t>
            </a:r>
            <a:r>
              <a:rPr lang="en-US" dirty="0" smtClean="0"/>
              <a:t>intelligence</a:t>
            </a:r>
            <a:endParaRPr lang="en-US" dirty="0"/>
          </a:p>
          <a:p>
            <a:pPr lvl="1"/>
            <a:r>
              <a:rPr lang="en-US" dirty="0"/>
              <a:t>Shooting controlled by artificial </a:t>
            </a:r>
            <a:r>
              <a:rPr lang="en-US" dirty="0" smtClean="0"/>
              <a:t>intelligence</a:t>
            </a:r>
            <a:endParaRPr lang="en-US" dirty="0"/>
          </a:p>
          <a:p>
            <a:pPr lvl="1"/>
            <a:r>
              <a:rPr lang="en-US" dirty="0"/>
              <a:t>Damage </a:t>
            </a:r>
            <a:r>
              <a:rPr lang="en-US" dirty="0" smtClean="0"/>
              <a:t>levels</a:t>
            </a:r>
          </a:p>
          <a:p>
            <a:pPr lvl="1"/>
            <a:endParaRPr lang="en-US" dirty="0" smtClean="0"/>
          </a:p>
          <a:p>
            <a:r>
              <a:rPr lang="en-US" b="1" dirty="0"/>
              <a:t>Design Characteristics</a:t>
            </a:r>
          </a:p>
          <a:p>
            <a:pPr lvl="1"/>
            <a:r>
              <a:rPr lang="en-US" dirty="0" smtClean="0"/>
              <a:t>HTML 5 Canvas</a:t>
            </a:r>
          </a:p>
          <a:p>
            <a:pPr lvl="1"/>
            <a:r>
              <a:rPr lang="en-US" dirty="0" smtClean="0"/>
              <a:t>SVG</a:t>
            </a:r>
          </a:p>
          <a:p>
            <a:pPr lvl="1"/>
            <a:r>
              <a:rPr lang="en-US" dirty="0" smtClean="0"/>
              <a:t>Animations</a:t>
            </a:r>
          </a:p>
          <a:p>
            <a:pPr lvl="1"/>
            <a:r>
              <a:rPr lang="en-US" dirty="0" smtClean="0"/>
              <a:t>DOM Manipulation</a:t>
            </a:r>
          </a:p>
          <a:p>
            <a:pPr lvl="1"/>
            <a:r>
              <a:rPr lang="en-US" dirty="0" smtClean="0"/>
              <a:t>JavaScript OOP</a:t>
            </a:r>
          </a:p>
          <a:p>
            <a:pPr lvl="1"/>
            <a:r>
              <a:rPr lang="en-US" dirty="0" smtClean="0"/>
              <a:t>Class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85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48416" y="2930915"/>
            <a:ext cx="5642984" cy="1219201"/>
          </a:xfr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600" spc="15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Questions?</a:t>
            </a:r>
            <a:endParaRPr lang="en-US" sz="7600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Box 5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30220" y="4059648"/>
            <a:ext cx="890352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1189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6475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10924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21319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8" name="TextBox 17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425880" y="55987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TextBox 19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213116" y="5670848"/>
            <a:ext cx="357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36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1" name="TextBox 20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2927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3" name="TextBox 22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4312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4" name="TextBox 23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3267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3733799"/>
            <a:ext cx="5642984" cy="1219201"/>
          </a:xfr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600" spc="15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Thank you!</a:t>
            </a:r>
            <a:endParaRPr lang="en-US" sz="7600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hlinkClick r:id="rId2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81000"/>
            <a:ext cx="2584452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5434</TotalTime>
  <Words>126</Words>
  <Application>Microsoft Office PowerPoint</Application>
  <PresentationFormat>On-screen Show (4:3)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Cambria</vt:lpstr>
      <vt:lpstr>Consolas</vt:lpstr>
      <vt:lpstr>Corbel</vt:lpstr>
      <vt:lpstr>Wingdings 2</vt:lpstr>
      <vt:lpstr>Telerik Academy</vt:lpstr>
      <vt:lpstr>2015 The Air Battle</vt:lpstr>
      <vt:lpstr>Game Logo</vt:lpstr>
      <vt:lpstr>Gameplay</vt:lpstr>
      <vt:lpstr>PowerPoint Presentation</vt:lpstr>
      <vt:lpstr>PowerPoint Presentation</vt:lpstr>
      <vt:lpstr>PowerPoint Presentation</vt:lpstr>
      <vt:lpstr>PowerPoint Presentation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Училищна софтуерна академия</dc:title>
  <dc:subject>Telerik Software Academy</dc:subject>
  <dc:creator>Svetlin Nakov</dc:creator>
  <cp:keywords>telerik software academy, school academy, училищна софтуерна академия, академия на Телерик за ученици, free courses for developers</cp:keywords>
  <cp:lastModifiedBy>ivaylo1987@gmail.com</cp:lastModifiedBy>
  <cp:revision>573</cp:revision>
  <dcterms:created xsi:type="dcterms:W3CDTF">2007-12-08T16:03:35Z</dcterms:created>
  <dcterms:modified xsi:type="dcterms:W3CDTF">2014-06-19T07:34:55Z</dcterms:modified>
  <cp:category>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