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3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AF9FE-80D8-41DD-9A4F-61464DCBAE9A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F9FE-80D8-41DD-9A4F-61464DCBAE9A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8C52-7FEE-4A3E-A24C-E2252142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en-US" b="1" dirty="0" smtClean="0"/>
              <a:t>Team "Hotaru"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34339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Members:</a:t>
            </a:r>
          </a:p>
          <a:p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Иван Дойчинов</a:t>
            </a:r>
          </a:p>
          <a:p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Ивайло Христов</a:t>
            </a:r>
          </a:p>
          <a:p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Милан Друмев</a:t>
            </a:r>
          </a:p>
          <a:p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Васил Коларов</a:t>
            </a:r>
          </a:p>
          <a:p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Генчо Разсилев</a:t>
            </a:r>
          </a:p>
          <a:p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Георги Серев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2015 THE AIR BATTLE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JS game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00" y="1600200"/>
            <a:ext cx="6313000" cy="4525963"/>
          </a:xfrm>
        </p:spPr>
      </p:pic>
    </p:spTree>
    <p:extLst>
      <p:ext uri="{BB962C8B-B14F-4D97-AF65-F5344CB8AC3E}">
        <p14:creationId xmlns:p14="http://schemas.microsoft.com/office/powerpoint/2010/main" val="369807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KineticJS for HTML5 Canvas</a:t>
            </a:r>
          </a:p>
          <a:p>
            <a:r>
              <a:rPr lang="en-US" dirty="0"/>
              <a:t>Raphael for SVG </a:t>
            </a:r>
            <a:r>
              <a:rPr lang="en-US" dirty="0" smtClean="0"/>
              <a:t>graphics</a:t>
            </a:r>
          </a:p>
          <a:p>
            <a:r>
              <a:rPr lang="en-US" dirty="0" smtClean="0"/>
              <a:t>Canvas and SVG animation</a:t>
            </a:r>
          </a:p>
          <a:p>
            <a:r>
              <a:rPr lang="en-US" dirty="0" smtClean="0"/>
              <a:t>Repository on GitHub</a:t>
            </a:r>
          </a:p>
          <a:p>
            <a:r>
              <a:rPr lang="en-US" dirty="0" smtClean="0"/>
              <a:t>JS OOP</a:t>
            </a:r>
          </a:p>
        </p:txBody>
      </p:sp>
    </p:spTree>
    <p:extLst>
      <p:ext uri="{BB962C8B-B14F-4D97-AF65-F5344CB8AC3E}">
        <p14:creationId xmlns:p14="http://schemas.microsoft.com/office/powerpoint/2010/main" val="243128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503040"/>
          </a:xfrm>
        </p:spPr>
        <p:txBody>
          <a:bodyPr>
            <a:normAutofit fontScale="90000"/>
          </a:bodyPr>
          <a:lstStyle/>
          <a:p>
            <a:r>
              <a:rPr lang="en-US" sz="8900" dirty="0"/>
              <a:t>Thank You!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6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Team "Hotaru" </vt:lpstr>
      <vt:lpstr>2015 THE AIR BATTLE JS game</vt:lpstr>
      <vt:lpstr>What we use:</vt:lpstr>
      <vt:lpstr>Thank You!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"Hotaru"</dc:title>
  <dc:creator>Gencho</dc:creator>
  <cp:lastModifiedBy>Gencho</cp:lastModifiedBy>
  <cp:revision>19</cp:revision>
  <dcterms:created xsi:type="dcterms:W3CDTF">2014-06-15T09:10:14Z</dcterms:created>
  <dcterms:modified xsi:type="dcterms:W3CDTF">2014-06-18T18:18:40Z</dcterms:modified>
</cp:coreProperties>
</file>