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642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bW74YYGPZnOIRyNoLZ3rJjw4Z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64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side photo" showMasterSp="0">
  <p:cSld name="Left side phot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>
            <p:ph idx="2" type="pic"/>
          </p:nvPr>
        </p:nvSpPr>
        <p:spPr>
          <a:xfrm>
            <a:off x="0" y="0"/>
            <a:ext cx="477338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11533122" y="6382206"/>
            <a:ext cx="3588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4"/>
          <p:cNvSpPr/>
          <p:nvPr/>
        </p:nvSpPr>
        <p:spPr>
          <a:xfrm>
            <a:off x="10946383" y="6382206"/>
            <a:ext cx="5562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7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24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1190184" y="2044006"/>
            <a:ext cx="981163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FCC0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Building a </a:t>
            </a:r>
            <a:r>
              <a:rPr b="1" i="0" lang="en-US" sz="5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1" i="0" sz="5400" u="none" cap="none" strike="noStrike">
              <a:solidFill>
                <a:srgbClr val="FFCC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/>
          <p:nvPr/>
        </p:nvSpPr>
        <p:spPr>
          <a:xfrm>
            <a:off x="493705" y="1241841"/>
            <a:ext cx="97419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all charts in one sheet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11172040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0"/>
          <p:cNvPicPr preferRelativeResize="0"/>
          <p:nvPr/>
        </p:nvPicPr>
        <p:blipFill rotWithShape="1">
          <a:blip r:embed="rId4">
            <a:alphaModFix/>
          </a:blip>
          <a:srcRect b="0" l="0" r="0" t="2142"/>
          <a:stretch/>
        </p:blipFill>
        <p:spPr>
          <a:xfrm>
            <a:off x="1385370" y="2000132"/>
            <a:ext cx="9980708" cy="4058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0"/>
          <p:cNvSpPr txBox="1"/>
          <p:nvPr/>
        </p:nvSpPr>
        <p:spPr>
          <a:xfrm>
            <a:off x="-328250" y="234218"/>
            <a:ext cx="12192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/>
          <p:nvPr/>
        </p:nvSpPr>
        <p:spPr>
          <a:xfrm>
            <a:off x="493706" y="1369386"/>
            <a:ext cx="110824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55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one of the divisions. It will make changes in all charts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6487" y="2208295"/>
            <a:ext cx="8021418" cy="3490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1"/>
          <p:cNvSpPr txBox="1"/>
          <p:nvPr/>
        </p:nvSpPr>
        <p:spPr>
          <a:xfrm>
            <a:off x="0" y="241993"/>
            <a:ext cx="12192000" cy="71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49"/>
            <a:ext cx="12191998" cy="6864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2"/>
          <p:cNvSpPr txBox="1"/>
          <p:nvPr>
            <p:ph type="ctrTitle"/>
          </p:nvPr>
        </p:nvSpPr>
        <p:spPr>
          <a:xfrm>
            <a:off x="946728" y="3031621"/>
            <a:ext cx="10298545" cy="7947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FFD305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you!</a:t>
            </a:r>
            <a:endParaRPr b="1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idx="1" type="body"/>
          </p:nvPr>
        </p:nvSpPr>
        <p:spPr>
          <a:xfrm>
            <a:off x="390676" y="1501364"/>
            <a:ext cx="4912096" cy="3579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055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reader friendly dashboard for given conditions in KPI sheet</a:t>
            </a:r>
            <a:endParaRPr/>
          </a:p>
          <a:p>
            <a:pPr indent="-1905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0551"/>
              </a:buClr>
              <a:buSzPts val="2400"/>
              <a:buFont typeface="Courier New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0551"/>
              </a:buClr>
              <a:buSzPts val="2400"/>
              <a:buFont typeface="Courier New"/>
              <a:buChar char="o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i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“Sales Dashboards.xlsx”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0551"/>
              </a:buClr>
              <a:buSzPts val="2400"/>
              <a:buFont typeface="Courier New"/>
              <a:buChar char="o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Pivot table for given table.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0" y="241993"/>
            <a:ext cx="12192000" cy="71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8680" y="1501364"/>
            <a:ext cx="5863351" cy="3579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451650" y="1438208"/>
            <a:ext cx="718913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400"/>
              <a:buFont typeface="Courier New"/>
              <a:buChar char="o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a pivot table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shows sum of revenue by regions.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400"/>
              <a:buFont typeface="Courier New"/>
              <a:buChar char="o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a name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PivotTable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any cell in the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delete Grand total, select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 for Rows and Columns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 Totals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4997" y="3934102"/>
            <a:ext cx="2154186" cy="15925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3"/>
          <p:cNvGrpSpPr/>
          <p:nvPr/>
        </p:nvGrpSpPr>
        <p:grpSpPr>
          <a:xfrm>
            <a:off x="8477847" y="1806177"/>
            <a:ext cx="2673487" cy="3206915"/>
            <a:chOff x="7946284" y="1452620"/>
            <a:chExt cx="2673487" cy="3206915"/>
          </a:xfrm>
        </p:grpSpPr>
        <p:pic>
          <p:nvPicPr>
            <p:cNvPr id="116" name="Google Shape;116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46284" y="1452620"/>
              <a:ext cx="2673487" cy="32069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3"/>
            <p:cNvSpPr/>
            <p:nvPr/>
          </p:nvSpPr>
          <p:spPr>
            <a:xfrm>
              <a:off x="8557273" y="2141219"/>
              <a:ext cx="2062498" cy="45115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8" name="Google Shape;11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0" y="241993"/>
            <a:ext cx="12192000" cy="71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493706" y="1604816"/>
            <a:ext cx="609248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pivot table 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Paste Link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any place.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Revenue using formulas as shown in pictures.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 chart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table.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>
            <a:off x="8046258" y="1415179"/>
            <a:ext cx="2239615" cy="726381"/>
            <a:chOff x="6207910" y="1178752"/>
            <a:chExt cx="3005664" cy="972392"/>
          </a:xfrm>
        </p:grpSpPr>
        <p:pic>
          <p:nvPicPr>
            <p:cNvPr id="129" name="Google Shape;12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07910" y="1178752"/>
              <a:ext cx="2998212" cy="9723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4"/>
            <p:cNvSpPr/>
            <p:nvPr/>
          </p:nvSpPr>
          <p:spPr>
            <a:xfrm>
              <a:off x="8736496" y="1664948"/>
              <a:ext cx="477078" cy="481904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1" name="Google Shape;13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5062" y="2396716"/>
            <a:ext cx="4306272" cy="181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49357" y="4240383"/>
            <a:ext cx="4036331" cy="1466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0" y="241993"/>
            <a:ext cx="12192000" cy="71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347205" y="1206523"/>
            <a:ext cx="553940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55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chart and select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Chart 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55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Set: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55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🡪 Clustred Column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55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🡪 Clustred Column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55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🡪 Line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551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55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click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line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chart in order to open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 Data Series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55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dash as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 type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 Data Series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5"/>
          <p:cNvGrpSpPr/>
          <p:nvPr/>
        </p:nvGrpSpPr>
        <p:grpSpPr>
          <a:xfrm>
            <a:off x="7936642" y="1098512"/>
            <a:ext cx="4036419" cy="4481635"/>
            <a:chOff x="7936642" y="1098512"/>
            <a:chExt cx="4036419" cy="4481635"/>
          </a:xfrm>
        </p:grpSpPr>
        <p:grpSp>
          <p:nvGrpSpPr>
            <p:cNvPr id="145" name="Google Shape;145;p5"/>
            <p:cNvGrpSpPr/>
            <p:nvPr/>
          </p:nvGrpSpPr>
          <p:grpSpPr>
            <a:xfrm>
              <a:off x="7936642" y="1756619"/>
              <a:ext cx="4036419" cy="3823528"/>
              <a:chOff x="7870797" y="1997143"/>
              <a:chExt cx="4036419" cy="3823528"/>
            </a:xfrm>
          </p:grpSpPr>
          <p:pic>
            <p:nvPicPr>
              <p:cNvPr id="146" name="Google Shape;146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870797" y="1997143"/>
                <a:ext cx="4036419" cy="38235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" name="Google Shape;147;p5"/>
              <p:cNvSpPr/>
              <p:nvPr/>
            </p:nvSpPr>
            <p:spPr>
              <a:xfrm>
                <a:off x="8880049" y="4558917"/>
                <a:ext cx="2403836" cy="880349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8" name="Google Shape;148;p5"/>
            <p:cNvSpPr/>
            <p:nvPr/>
          </p:nvSpPr>
          <p:spPr>
            <a:xfrm>
              <a:off x="9698548" y="1098512"/>
              <a:ext cx="512606" cy="512606"/>
            </a:xfrm>
            <a:prstGeom prst="ellipse">
              <a:avLst/>
            </a:prstGeom>
            <a:noFill/>
            <a:ln cap="flat" cmpd="sng" w="12700">
              <a:solidFill>
                <a:srgbClr val="DD055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5707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6096000" y="2265473"/>
            <a:ext cx="1631257" cy="3032818"/>
            <a:chOff x="6096000" y="2265473"/>
            <a:chExt cx="1631257" cy="3032818"/>
          </a:xfrm>
        </p:grpSpPr>
        <p:grpSp>
          <p:nvGrpSpPr>
            <p:cNvPr id="150" name="Google Shape;150;p5"/>
            <p:cNvGrpSpPr/>
            <p:nvPr/>
          </p:nvGrpSpPr>
          <p:grpSpPr>
            <a:xfrm>
              <a:off x="6096000" y="2852802"/>
              <a:ext cx="1631257" cy="2445489"/>
              <a:chOff x="6096000" y="2852802"/>
              <a:chExt cx="1631257" cy="2445489"/>
            </a:xfrm>
          </p:grpSpPr>
          <p:pic>
            <p:nvPicPr>
              <p:cNvPr id="151" name="Google Shape;151;p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096000" y="2852802"/>
                <a:ext cx="1631257" cy="24454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Google Shape;152;p5"/>
              <p:cNvSpPr/>
              <p:nvPr/>
            </p:nvSpPr>
            <p:spPr>
              <a:xfrm>
                <a:off x="7159172" y="4165263"/>
                <a:ext cx="568085" cy="74569"/>
              </a:xfrm>
              <a:prstGeom prst="rect">
                <a:avLst/>
              </a:prstGeom>
              <a:noFill/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153;p5"/>
            <p:cNvSpPr/>
            <p:nvPr/>
          </p:nvSpPr>
          <p:spPr>
            <a:xfrm>
              <a:off x="6655325" y="2265473"/>
              <a:ext cx="512606" cy="512606"/>
            </a:xfrm>
            <a:prstGeom prst="ellipse">
              <a:avLst/>
            </a:prstGeom>
            <a:noFill/>
            <a:ln cap="flat" cmpd="sng" w="12700">
              <a:solidFill>
                <a:srgbClr val="DD055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5707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5"/>
          <p:cNvSpPr txBox="1"/>
          <p:nvPr/>
        </p:nvSpPr>
        <p:spPr>
          <a:xfrm>
            <a:off x="0" y="241993"/>
            <a:ext cx="12192000" cy="71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/>
        </p:nvSpPr>
        <p:spPr>
          <a:xfrm>
            <a:off x="493706" y="1754889"/>
            <a:ext cx="588358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pivot table that shows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of revenue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400"/>
              <a:buFont typeface="Courier New"/>
              <a:buChar char="o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a name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pivot table.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bar chart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 elements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choose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 title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labels.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4185" y="1324809"/>
            <a:ext cx="2741149" cy="1827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6"/>
          <p:cNvGrpSpPr/>
          <p:nvPr/>
        </p:nvGrpSpPr>
        <p:grpSpPr>
          <a:xfrm>
            <a:off x="6460254" y="3268354"/>
            <a:ext cx="5512807" cy="2716186"/>
            <a:chOff x="6447934" y="3471051"/>
            <a:chExt cx="5512807" cy="2716186"/>
          </a:xfrm>
        </p:grpSpPr>
        <p:pic>
          <p:nvPicPr>
            <p:cNvPr id="165" name="Google Shape;165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47934" y="3471051"/>
              <a:ext cx="5512807" cy="27161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6"/>
            <p:cNvSpPr/>
            <p:nvPr/>
          </p:nvSpPr>
          <p:spPr>
            <a:xfrm>
              <a:off x="10548594" y="4204355"/>
              <a:ext cx="1329179" cy="405352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7" name="Google Shape;16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0" y="241993"/>
            <a:ext cx="12192000" cy="71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399921" y="1111723"/>
            <a:ext cx="936540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new pivot table that shows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of revenue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PivotTable Field List menu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400"/>
              <a:buFont typeface="Courier New"/>
              <a:buChar char="o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a name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Pivot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400"/>
              <a:buFont typeface="Courier New"/>
              <a:buChar char="o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additional column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name it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“change %”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Percentage change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new column (Use the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 that shown in the picture).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format it by conditional formatting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7"/>
          <p:cNvGrpSpPr/>
          <p:nvPr/>
        </p:nvGrpSpPr>
        <p:grpSpPr>
          <a:xfrm>
            <a:off x="1337981" y="3752253"/>
            <a:ext cx="4096896" cy="2252422"/>
            <a:chOff x="1337981" y="3752253"/>
            <a:chExt cx="4096896" cy="2252422"/>
          </a:xfrm>
        </p:grpSpPr>
        <p:pic>
          <p:nvPicPr>
            <p:cNvPr id="179" name="Google Shape;179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37981" y="4423570"/>
              <a:ext cx="4096896" cy="158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7"/>
            <p:cNvSpPr/>
            <p:nvPr/>
          </p:nvSpPr>
          <p:spPr>
            <a:xfrm>
              <a:off x="3130126" y="3752253"/>
              <a:ext cx="512606" cy="512606"/>
            </a:xfrm>
            <a:prstGeom prst="ellipse">
              <a:avLst/>
            </a:prstGeom>
            <a:noFill/>
            <a:ln cap="flat" cmpd="sng" w="12700">
              <a:solidFill>
                <a:srgbClr val="FFCC0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5707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7"/>
          <p:cNvGrpSpPr/>
          <p:nvPr/>
        </p:nvGrpSpPr>
        <p:grpSpPr>
          <a:xfrm>
            <a:off x="8349039" y="1477001"/>
            <a:ext cx="3551942" cy="3737121"/>
            <a:chOff x="8349039" y="1477001"/>
            <a:chExt cx="3551942" cy="3737121"/>
          </a:xfrm>
        </p:grpSpPr>
        <p:pic>
          <p:nvPicPr>
            <p:cNvPr id="182" name="Google Shape;182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349039" y="2110997"/>
              <a:ext cx="3551942" cy="310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7"/>
            <p:cNvSpPr/>
            <p:nvPr/>
          </p:nvSpPr>
          <p:spPr>
            <a:xfrm>
              <a:off x="9868707" y="1477001"/>
              <a:ext cx="512606" cy="512606"/>
            </a:xfrm>
            <a:prstGeom prst="ellipse">
              <a:avLst/>
            </a:prstGeom>
            <a:noFill/>
            <a:ln cap="flat" cmpd="sng" w="12700">
              <a:solidFill>
                <a:srgbClr val="FFCC0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5707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7"/>
          <p:cNvSpPr txBox="1"/>
          <p:nvPr/>
        </p:nvSpPr>
        <p:spPr>
          <a:xfrm>
            <a:off x="0" y="241993"/>
            <a:ext cx="12192000" cy="71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/>
          <p:nvPr/>
        </p:nvSpPr>
        <p:spPr>
          <a:xfrm>
            <a:off x="493705" y="1464305"/>
            <a:ext cx="692681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3546" marR="4483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551"/>
              </a:buClr>
              <a:buSzPts val="2928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Pivot Table.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3546" marR="4483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551"/>
              </a:buClr>
              <a:buSzPts val="2928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Slicer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tab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3546" marR="4483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551"/>
              </a:buClr>
              <a:buSzPts val="2928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Slicer for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Region, Division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 b="0" l="0" r="0" t="15820"/>
          <a:stretch/>
        </p:blipFill>
        <p:spPr>
          <a:xfrm>
            <a:off x="786788" y="3270311"/>
            <a:ext cx="6765361" cy="23629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8"/>
          <p:cNvGrpSpPr/>
          <p:nvPr/>
        </p:nvGrpSpPr>
        <p:grpSpPr>
          <a:xfrm>
            <a:off x="8178636" y="1521496"/>
            <a:ext cx="3314870" cy="2521080"/>
            <a:chOff x="7304567" y="1828800"/>
            <a:chExt cx="3314870" cy="2521080"/>
          </a:xfrm>
        </p:grpSpPr>
        <p:pic>
          <p:nvPicPr>
            <p:cNvPr id="195" name="Google Shape;195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04567" y="1828800"/>
              <a:ext cx="3314870" cy="2521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8"/>
            <p:cNvSpPr/>
            <p:nvPr/>
          </p:nvSpPr>
          <p:spPr>
            <a:xfrm>
              <a:off x="7562921" y="2179675"/>
              <a:ext cx="929373" cy="192099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7" name="Google Shape;19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8"/>
          <p:cNvSpPr txBox="1"/>
          <p:nvPr/>
        </p:nvSpPr>
        <p:spPr>
          <a:xfrm>
            <a:off x="0" y="241993"/>
            <a:ext cx="12192000" cy="71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>
            <a:off x="493706" y="1396740"/>
            <a:ext cx="827515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connection between slicers and charts.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click the slicer and choose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Connections.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by Division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by Regions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do the same for other slicers.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9"/>
          <p:cNvGrpSpPr/>
          <p:nvPr/>
        </p:nvGrpSpPr>
        <p:grpSpPr>
          <a:xfrm>
            <a:off x="7448386" y="3305690"/>
            <a:ext cx="4045119" cy="2474685"/>
            <a:chOff x="7541443" y="1069124"/>
            <a:chExt cx="4045119" cy="2474685"/>
          </a:xfrm>
        </p:grpSpPr>
        <p:pic>
          <p:nvPicPr>
            <p:cNvPr id="209" name="Google Shape;209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541443" y="1729016"/>
              <a:ext cx="4045119" cy="18147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9"/>
            <p:cNvSpPr/>
            <p:nvPr/>
          </p:nvSpPr>
          <p:spPr>
            <a:xfrm>
              <a:off x="9307699" y="1069124"/>
              <a:ext cx="512606" cy="512606"/>
            </a:xfrm>
            <a:prstGeom prst="ellipse">
              <a:avLst/>
            </a:prstGeom>
            <a:noFill/>
            <a:ln cap="flat" cmpd="sng" w="12700">
              <a:solidFill>
                <a:srgbClr val="23BEA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5707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9"/>
          <p:cNvGrpSpPr/>
          <p:nvPr/>
        </p:nvGrpSpPr>
        <p:grpSpPr>
          <a:xfrm>
            <a:off x="1743958" y="3305690"/>
            <a:ext cx="3560190" cy="2645873"/>
            <a:chOff x="1743958" y="3305690"/>
            <a:chExt cx="3560190" cy="2645873"/>
          </a:xfrm>
        </p:grpSpPr>
        <p:pic>
          <p:nvPicPr>
            <p:cNvPr id="212" name="Google Shape;212;p9"/>
            <p:cNvPicPr preferRelativeResize="0"/>
            <p:nvPr/>
          </p:nvPicPr>
          <p:blipFill rotWithShape="1">
            <a:blip r:embed="rId6">
              <a:alphaModFix/>
            </a:blip>
            <a:srcRect b="0" l="930" r="1" t="1085"/>
            <a:stretch/>
          </p:blipFill>
          <p:spPr>
            <a:xfrm>
              <a:off x="1743958" y="3911001"/>
              <a:ext cx="3560190" cy="2040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9"/>
            <p:cNvSpPr/>
            <p:nvPr/>
          </p:nvSpPr>
          <p:spPr>
            <a:xfrm>
              <a:off x="3267750" y="3305690"/>
              <a:ext cx="512606" cy="512606"/>
            </a:xfrm>
            <a:prstGeom prst="ellipse">
              <a:avLst/>
            </a:prstGeom>
            <a:noFill/>
            <a:ln cap="flat" cmpd="sng" w="12700">
              <a:solidFill>
                <a:srgbClr val="23BEA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5707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9"/>
          <p:cNvSpPr txBox="1"/>
          <p:nvPr/>
        </p:nvSpPr>
        <p:spPr>
          <a:xfrm>
            <a:off x="0" y="241993"/>
            <a:ext cx="12192000" cy="71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2021-01-27T10:11:32Z</dcterms:created>
  <dc:creator>Lenovo</dc:creator>
</cp:coreProperties>
</file>