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3">
          <p15:clr>
            <a:srgbClr val="A4A3A4"/>
          </p15:clr>
        </p15:guide>
        <p15:guide id="2" pos="642">
          <p15:clr>
            <a:srgbClr val="A4A3A4"/>
          </p15:clr>
        </p15:guide>
      </p15:sldGuideLst>
    </p:ext>
    <p:ext uri="GoogleSlidesCustomDataVersion2">
      <go:slidesCustomData xmlns:go="http://customooxmlschemas.google.com/" r:id="rId29" roundtripDataSignature="AMtx7miaGRBRjJP7FYJNpGUMzJ+1VERS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3" orient="horz"/>
        <p:guide pos="64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3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eft side photo" showMasterSp="0">
  <p:cSld name="Left side phot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7"/>
          <p:cNvSpPr/>
          <p:nvPr>
            <p:ph idx="2" type="pic"/>
          </p:nvPr>
        </p:nvSpPr>
        <p:spPr>
          <a:xfrm>
            <a:off x="0" y="0"/>
            <a:ext cx="477338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sp>
      <p:sp>
        <p:nvSpPr>
          <p:cNvPr id="29" name="Google Shape;29;p27"/>
          <p:cNvSpPr txBox="1"/>
          <p:nvPr>
            <p:ph idx="12" type="sldNum"/>
          </p:nvPr>
        </p:nvSpPr>
        <p:spPr>
          <a:xfrm>
            <a:off x="11533122" y="6382206"/>
            <a:ext cx="358840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indent="0" lvl="0" mar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l">
              <a:spcBef>
                <a:spcPts val="0"/>
              </a:spcBef>
              <a:buNone/>
              <a:defRPr b="1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27"/>
          <p:cNvSpPr/>
          <p:nvPr/>
        </p:nvSpPr>
        <p:spPr>
          <a:xfrm>
            <a:off x="10946383" y="6382206"/>
            <a:ext cx="556243" cy="2154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SLIDE </a:t>
            </a:r>
            <a:r>
              <a:rPr b="1" lang="en-US" sz="14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3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27.png"/><Relationship Id="rId5" Type="http://schemas.openxmlformats.org/officeDocument/2006/relationships/image" Target="../media/image33.png"/><Relationship Id="rId6" Type="http://schemas.openxmlformats.org/officeDocument/2006/relationships/image" Target="../media/image1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22.png"/><Relationship Id="rId5" Type="http://schemas.openxmlformats.org/officeDocument/2006/relationships/image" Target="../media/image30.png"/><Relationship Id="rId6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hyperlink" Target="http://www.dsa.az/" TargetMode="External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4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1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1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image" Target="../media/image17.png"/><Relationship Id="rId10" Type="http://schemas.openxmlformats.org/officeDocument/2006/relationships/image" Target="../media/image6.png"/><Relationship Id="rId13" Type="http://schemas.openxmlformats.org/officeDocument/2006/relationships/image" Target="../media/image15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hyperlink" Target="http://www.dsa.az/" TargetMode="External"/><Relationship Id="rId9" Type="http://schemas.openxmlformats.org/officeDocument/2006/relationships/image" Target="../media/image35.png"/><Relationship Id="rId15" Type="http://schemas.openxmlformats.org/officeDocument/2006/relationships/image" Target="../media/image3.png"/><Relationship Id="rId14" Type="http://schemas.openxmlformats.org/officeDocument/2006/relationships/image" Target="../media/image11.png"/><Relationship Id="rId5" Type="http://schemas.openxmlformats.org/officeDocument/2006/relationships/image" Target="../media/image14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10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4.png"/><Relationship Id="rId4" Type="http://schemas.openxmlformats.org/officeDocument/2006/relationships/image" Target="../media/image2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8.png"/><Relationship Id="rId5" Type="http://schemas.openxmlformats.org/officeDocument/2006/relationships/image" Target="../media/image23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29.png"/><Relationship Id="rId5" Type="http://schemas.openxmlformats.org/officeDocument/2006/relationships/image" Target="../media/image28.png"/><Relationship Id="rId6" Type="http://schemas.openxmlformats.org/officeDocument/2006/relationships/image" Target="../media/image18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21.png"/><Relationship Id="rId5" Type="http://schemas.openxmlformats.org/officeDocument/2006/relationships/image" Target="../media/image36.png"/><Relationship Id="rId6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dsa.az/" TargetMode="External"/><Relationship Id="rId4" Type="http://schemas.openxmlformats.org/officeDocument/2006/relationships/image" Target="../media/image31.png"/><Relationship Id="rId5" Type="http://schemas.openxmlformats.org/officeDocument/2006/relationships/image" Target="../media/image34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93" name="Google Shape;93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49"/>
            <a:ext cx="12191998" cy="686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49"/>
            <a:ext cx="12192000" cy="68643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"/>
          <p:cNvSpPr txBox="1"/>
          <p:nvPr/>
        </p:nvSpPr>
        <p:spPr>
          <a:xfrm>
            <a:off x="1472151" y="2237776"/>
            <a:ext cx="9247695" cy="17635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Data Analysis with </a:t>
            </a:r>
            <a:r>
              <a:rPr b="1" i="0" lang="en-US" sz="5400" u="none" cap="none" strike="noStrike">
                <a:solidFill>
                  <a:srgbClr val="FFD305"/>
                </a:solidFill>
                <a:latin typeface="Arial"/>
                <a:ea typeface="Arial"/>
                <a:cs typeface="Arial"/>
                <a:sym typeface="Arial"/>
              </a:rPr>
              <a:t>Microsoft Excel</a:t>
            </a:r>
            <a:endParaRPr b="1" i="0" sz="5400" u="none" cap="none" strike="noStrike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5849" y="5711668"/>
            <a:ext cx="2036038" cy="114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0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/>
          </a:p>
        </p:txBody>
      </p:sp>
      <p:sp>
        <p:nvSpPr>
          <p:cNvPr id="287" name="Google Shape;287;p10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0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0"/>
          <p:cNvSpPr txBox="1"/>
          <p:nvPr/>
        </p:nvSpPr>
        <p:spPr>
          <a:xfrm>
            <a:off x="493706" y="1115432"/>
            <a:ext cx="11469694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Write </a:t>
            </a:r>
            <a:r>
              <a:rPr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“Bike” 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“Format cells that are EQUAL TO:”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section and choose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“Custom Format” 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in the right side.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In the new window select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green 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color in the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Fill 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section.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Click “OK”.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None/>
            </a:pPr>
            <a:r>
              <a:t/>
            </a:r>
            <a:endParaRPr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10"/>
          <p:cNvSpPr txBox="1"/>
          <p:nvPr/>
        </p:nvSpPr>
        <p:spPr>
          <a:xfrm>
            <a:off x="0" y="256032"/>
            <a:ext cx="12192000" cy="62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Conditional Formatting</a:t>
            </a:r>
            <a:endParaRPr/>
          </a:p>
        </p:txBody>
      </p:sp>
      <p:grpSp>
        <p:nvGrpSpPr>
          <p:cNvPr id="291" name="Google Shape;291;p10"/>
          <p:cNvGrpSpPr/>
          <p:nvPr/>
        </p:nvGrpSpPr>
        <p:grpSpPr>
          <a:xfrm>
            <a:off x="2791120" y="2746648"/>
            <a:ext cx="3505200" cy="2052945"/>
            <a:chOff x="1716464" y="2355741"/>
            <a:chExt cx="3505200" cy="2052945"/>
          </a:xfrm>
        </p:grpSpPr>
        <p:pic>
          <p:nvPicPr>
            <p:cNvPr id="292" name="Google Shape;292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16464" y="3049227"/>
              <a:ext cx="3505200" cy="13594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3" name="Google Shape;293;p10"/>
            <p:cNvSpPr/>
            <p:nvPr/>
          </p:nvSpPr>
          <p:spPr>
            <a:xfrm>
              <a:off x="3212761" y="2355741"/>
              <a:ext cx="512606" cy="512606"/>
            </a:xfrm>
            <a:prstGeom prst="ellipse">
              <a:avLst/>
            </a:prstGeom>
            <a:noFill/>
            <a:ln cap="flat" cmpd="sng" w="12700">
              <a:solidFill>
                <a:srgbClr val="FFCC0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5707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</p:grpSp>
      <p:grpSp>
        <p:nvGrpSpPr>
          <p:cNvPr id="294" name="Google Shape;294;p10"/>
          <p:cNvGrpSpPr/>
          <p:nvPr/>
        </p:nvGrpSpPr>
        <p:grpSpPr>
          <a:xfrm>
            <a:off x="7491354" y="2066119"/>
            <a:ext cx="2667000" cy="3205562"/>
            <a:chOff x="6970338" y="2273509"/>
            <a:chExt cx="2667000" cy="3205562"/>
          </a:xfrm>
        </p:grpSpPr>
        <p:pic>
          <p:nvPicPr>
            <p:cNvPr id="295" name="Google Shape;295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970338" y="2971295"/>
              <a:ext cx="2667000" cy="25077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10"/>
            <p:cNvSpPr/>
            <p:nvPr/>
          </p:nvSpPr>
          <p:spPr>
            <a:xfrm>
              <a:off x="8047535" y="2273509"/>
              <a:ext cx="512606" cy="512606"/>
            </a:xfrm>
            <a:prstGeom prst="ellipse">
              <a:avLst/>
            </a:prstGeom>
            <a:noFill/>
            <a:ln cap="flat" cmpd="sng" w="12700">
              <a:solidFill>
                <a:srgbClr val="FFCC0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5707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/>
            </a:p>
          </p:txBody>
        </p:sp>
      </p:grpSp>
      <p:pic>
        <p:nvPicPr>
          <p:cNvPr id="297" name="Google Shape;297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13949" y="6134604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1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11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1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1"/>
          <p:cNvSpPr txBox="1"/>
          <p:nvPr/>
        </p:nvSpPr>
        <p:spPr>
          <a:xfrm>
            <a:off x="493706" y="2244846"/>
            <a:ext cx="5217292" cy="17703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29225">
            <a:spAutoFit/>
          </a:bodyPr>
          <a:lstStyle/>
          <a:p>
            <a:pPr indent="-285750" lvl="1" marL="75501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551"/>
              </a:buClr>
              <a:buSzPts val="2000"/>
              <a:buFont typeface="Courier New"/>
              <a:buChar char="o"/>
            </a:pPr>
            <a:r>
              <a:rPr b="1" i="0" lang="en-US" sz="2000" u="none" cap="none" strike="noStrike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List range: </a:t>
            </a:r>
            <a:r>
              <a:rPr b="0" i="0" lang="en-US" sz="2000" u="none" cap="none" strike="noStrike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source of the data</a:t>
            </a:r>
            <a:endParaRPr/>
          </a:p>
          <a:p>
            <a:pPr indent="-285750" lvl="1" marL="75501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D0551"/>
              </a:buClr>
              <a:buSzPts val="2000"/>
              <a:buFont typeface="Courier New"/>
              <a:buChar char="o"/>
            </a:pPr>
            <a:r>
              <a:rPr b="1" i="0" lang="en-US" sz="2000" u="none" cap="none" strike="noStrike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Criteria range: </a:t>
            </a:r>
            <a:r>
              <a:rPr b="0" i="0" lang="en-US" sz="2000" u="none" cap="none" strike="noStrike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source of the criteria</a:t>
            </a:r>
            <a:endParaRPr/>
          </a:p>
          <a:p>
            <a:pPr indent="-285750" lvl="1" marL="755015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DD0551"/>
              </a:buClr>
              <a:buSzPts val="2000"/>
              <a:buFont typeface="Courier New"/>
              <a:buChar char="o"/>
            </a:pPr>
            <a:r>
              <a:rPr b="1" i="0" lang="en-US" sz="2000" u="none" cap="none" strike="noStrike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Copy to: </a:t>
            </a:r>
            <a:r>
              <a:rPr b="0" i="0" lang="en-US" sz="2000" u="none" cap="none" strike="noStrike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anywhere you want to copy results</a:t>
            </a:r>
            <a:endParaRPr/>
          </a:p>
        </p:txBody>
      </p:sp>
      <p:pic>
        <p:nvPicPr>
          <p:cNvPr id="306" name="Google Shape;30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34503" y="1235410"/>
            <a:ext cx="3029852" cy="198213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1"/>
          <p:cNvSpPr/>
          <p:nvPr/>
        </p:nvSpPr>
        <p:spPr>
          <a:xfrm>
            <a:off x="7119575" y="2017780"/>
            <a:ext cx="912062" cy="252829"/>
          </a:xfrm>
          <a:custGeom>
            <a:rect b="b" l="l" r="r" t="t"/>
            <a:pathLst>
              <a:path extrusionOk="0" h="311150" w="996950">
                <a:moveTo>
                  <a:pt x="0" y="51689"/>
                </a:moveTo>
                <a:lnTo>
                  <a:pt x="4064" y="31623"/>
                </a:lnTo>
                <a:lnTo>
                  <a:pt x="15113" y="15113"/>
                </a:lnTo>
                <a:lnTo>
                  <a:pt x="31496" y="4064"/>
                </a:lnTo>
                <a:lnTo>
                  <a:pt x="51435" y="0"/>
                </a:lnTo>
                <a:lnTo>
                  <a:pt x="945007" y="0"/>
                </a:lnTo>
                <a:lnTo>
                  <a:pt x="964946" y="4064"/>
                </a:lnTo>
                <a:lnTo>
                  <a:pt x="981329" y="15113"/>
                </a:lnTo>
                <a:lnTo>
                  <a:pt x="992378" y="31623"/>
                </a:lnTo>
                <a:lnTo>
                  <a:pt x="996442" y="51689"/>
                </a:lnTo>
                <a:lnTo>
                  <a:pt x="996442" y="259080"/>
                </a:lnTo>
                <a:lnTo>
                  <a:pt x="992378" y="279146"/>
                </a:lnTo>
                <a:lnTo>
                  <a:pt x="981329" y="295656"/>
                </a:lnTo>
                <a:lnTo>
                  <a:pt x="964946" y="306705"/>
                </a:lnTo>
                <a:lnTo>
                  <a:pt x="945007" y="310769"/>
                </a:lnTo>
                <a:lnTo>
                  <a:pt x="51435" y="310769"/>
                </a:lnTo>
                <a:lnTo>
                  <a:pt x="31496" y="306705"/>
                </a:lnTo>
                <a:lnTo>
                  <a:pt x="15113" y="295656"/>
                </a:lnTo>
                <a:lnTo>
                  <a:pt x="4064" y="279146"/>
                </a:lnTo>
                <a:lnTo>
                  <a:pt x="0" y="259080"/>
                </a:lnTo>
                <a:lnTo>
                  <a:pt x="0" y="51689"/>
                </a:lnTo>
                <a:close/>
              </a:path>
            </a:pathLst>
          </a:custGeom>
          <a:noFill/>
          <a:ln cap="flat" cmpd="sng" w="28950">
            <a:solidFill>
              <a:srgbClr val="DD05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1140" y="3044607"/>
            <a:ext cx="2958971" cy="2879445"/>
          </a:xfrm>
          <a:prstGeom prst="rect">
            <a:avLst/>
          </a:prstGeom>
          <a:noFill/>
          <a:ln cap="flat" cmpd="sng" w="28575">
            <a:solidFill>
              <a:srgbClr val="E11A5B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09" name="Google Shape;309;p11"/>
          <p:cNvSpPr/>
          <p:nvPr/>
        </p:nvSpPr>
        <p:spPr>
          <a:xfrm>
            <a:off x="7598004" y="2270609"/>
            <a:ext cx="1063136" cy="774109"/>
          </a:xfrm>
          <a:custGeom>
            <a:rect b="b" l="l" r="r" t="t"/>
            <a:pathLst>
              <a:path extrusionOk="0" h="902335" w="1191895">
                <a:moveTo>
                  <a:pt x="0" y="0"/>
                </a:moveTo>
                <a:lnTo>
                  <a:pt x="1191387" y="902208"/>
                </a:lnTo>
              </a:path>
            </a:pathLst>
          </a:custGeom>
          <a:noFill/>
          <a:ln cap="flat" cmpd="sng" w="28950">
            <a:solidFill>
              <a:srgbClr val="DD05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11"/>
          <p:cNvSpPr txBox="1"/>
          <p:nvPr/>
        </p:nvSpPr>
        <p:spPr>
          <a:xfrm>
            <a:off x="493706" y="1321516"/>
            <a:ext cx="567849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Advanced Filtering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, filters all the data based on a criteria, and all the data which fits for the criteria is shown as output.</a:t>
            </a:r>
            <a:endParaRPr/>
          </a:p>
        </p:txBody>
      </p:sp>
      <p:sp>
        <p:nvSpPr>
          <p:cNvPr id="311" name="Google Shape;311;p11"/>
          <p:cNvSpPr txBox="1"/>
          <p:nvPr/>
        </p:nvSpPr>
        <p:spPr>
          <a:xfrm>
            <a:off x="0" y="256032"/>
            <a:ext cx="12192000" cy="62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Advanced Filtering</a:t>
            </a:r>
            <a:endParaRPr/>
          </a:p>
        </p:txBody>
      </p:sp>
      <p:pic>
        <p:nvPicPr>
          <p:cNvPr id="312" name="Google Shape;312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085" y="4152957"/>
            <a:ext cx="2472830" cy="351038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2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12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12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2"/>
          <p:cNvSpPr txBox="1"/>
          <p:nvPr/>
        </p:nvSpPr>
        <p:spPr>
          <a:xfrm>
            <a:off x="493706" y="1468759"/>
            <a:ext cx="8007295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3835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in criteria range, column name should be the same with the data.</a:t>
            </a:r>
            <a:endParaRPr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12"/>
          <p:cNvSpPr txBox="1"/>
          <p:nvPr/>
        </p:nvSpPr>
        <p:spPr>
          <a:xfrm>
            <a:off x="493706" y="3577725"/>
            <a:ext cx="10732715" cy="320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85750" lvl="0" marL="3835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copy column names that you want to filter to the destination, then apply advanced filter</a:t>
            </a:r>
            <a:endParaRPr/>
          </a:p>
        </p:txBody>
      </p:sp>
      <p:grpSp>
        <p:nvGrpSpPr>
          <p:cNvPr id="323" name="Google Shape;323;p12"/>
          <p:cNvGrpSpPr/>
          <p:nvPr/>
        </p:nvGrpSpPr>
        <p:grpSpPr>
          <a:xfrm>
            <a:off x="3689855" y="2622583"/>
            <a:ext cx="864362" cy="480201"/>
            <a:chOff x="2746782" y="2657794"/>
            <a:chExt cx="864362" cy="480201"/>
          </a:xfrm>
        </p:grpSpPr>
        <p:pic>
          <p:nvPicPr>
            <p:cNvPr id="324" name="Google Shape;324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746782" y="2657794"/>
              <a:ext cx="864362" cy="4802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5" name="Google Shape;325;p12"/>
            <p:cNvSpPr/>
            <p:nvPr/>
          </p:nvSpPr>
          <p:spPr>
            <a:xfrm>
              <a:off x="2784221" y="2687096"/>
              <a:ext cx="751205" cy="234950"/>
            </a:xfrm>
            <a:custGeom>
              <a:rect b="b" l="l" r="r" t="t"/>
              <a:pathLst>
                <a:path extrusionOk="0" h="234950" w="751205">
                  <a:moveTo>
                    <a:pt x="0" y="38988"/>
                  </a:moveTo>
                  <a:lnTo>
                    <a:pt x="3048" y="23875"/>
                  </a:lnTo>
                  <a:lnTo>
                    <a:pt x="11379" y="11429"/>
                  </a:lnTo>
                  <a:lnTo>
                    <a:pt x="23723" y="3047"/>
                  </a:lnTo>
                  <a:lnTo>
                    <a:pt x="38836" y="0"/>
                  </a:lnTo>
                  <a:lnTo>
                    <a:pt x="712088" y="0"/>
                  </a:lnTo>
                  <a:lnTo>
                    <a:pt x="727201" y="3047"/>
                  </a:lnTo>
                  <a:lnTo>
                    <a:pt x="739521" y="11429"/>
                  </a:lnTo>
                  <a:lnTo>
                    <a:pt x="747903" y="23875"/>
                  </a:lnTo>
                  <a:lnTo>
                    <a:pt x="750951" y="38988"/>
                  </a:lnTo>
                  <a:lnTo>
                    <a:pt x="750951" y="195579"/>
                  </a:lnTo>
                  <a:lnTo>
                    <a:pt x="747903" y="210692"/>
                  </a:lnTo>
                  <a:lnTo>
                    <a:pt x="739521" y="223138"/>
                  </a:lnTo>
                  <a:lnTo>
                    <a:pt x="727201" y="231520"/>
                  </a:lnTo>
                  <a:lnTo>
                    <a:pt x="712088" y="234568"/>
                  </a:lnTo>
                  <a:lnTo>
                    <a:pt x="38836" y="234568"/>
                  </a:lnTo>
                  <a:lnTo>
                    <a:pt x="23723" y="231520"/>
                  </a:lnTo>
                  <a:lnTo>
                    <a:pt x="11379" y="223138"/>
                  </a:lnTo>
                  <a:lnTo>
                    <a:pt x="3048" y="210692"/>
                  </a:lnTo>
                  <a:lnTo>
                    <a:pt x="0" y="195579"/>
                  </a:lnTo>
                  <a:lnTo>
                    <a:pt x="0" y="38988"/>
                  </a:lnTo>
                  <a:close/>
                </a:path>
              </a:pathLst>
            </a:custGeom>
            <a:noFill/>
            <a:ln cap="flat" cmpd="sng" w="289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6" name="Google Shape;326;p12"/>
          <p:cNvGrpSpPr/>
          <p:nvPr/>
        </p:nvGrpSpPr>
        <p:grpSpPr>
          <a:xfrm>
            <a:off x="1360973" y="1964405"/>
            <a:ext cx="6524549" cy="483300"/>
            <a:chOff x="493706" y="1918193"/>
            <a:chExt cx="6524549" cy="483300"/>
          </a:xfrm>
        </p:grpSpPr>
        <p:pic>
          <p:nvPicPr>
            <p:cNvPr id="327" name="Google Shape;327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93706" y="1918193"/>
              <a:ext cx="6524549" cy="4833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12"/>
            <p:cNvSpPr/>
            <p:nvPr/>
          </p:nvSpPr>
          <p:spPr>
            <a:xfrm>
              <a:off x="2879167" y="2163001"/>
              <a:ext cx="751205" cy="223852"/>
            </a:xfrm>
            <a:custGeom>
              <a:rect b="b" l="l" r="r" t="t"/>
              <a:pathLst>
                <a:path extrusionOk="0" h="233044" w="751205">
                  <a:moveTo>
                    <a:pt x="0" y="38735"/>
                  </a:moveTo>
                  <a:lnTo>
                    <a:pt x="3048" y="23749"/>
                  </a:lnTo>
                  <a:lnTo>
                    <a:pt x="11379" y="11429"/>
                  </a:lnTo>
                  <a:lnTo>
                    <a:pt x="23723" y="3048"/>
                  </a:lnTo>
                  <a:lnTo>
                    <a:pt x="38836" y="0"/>
                  </a:lnTo>
                  <a:lnTo>
                    <a:pt x="712088" y="0"/>
                  </a:lnTo>
                  <a:lnTo>
                    <a:pt x="727201" y="3048"/>
                  </a:lnTo>
                  <a:lnTo>
                    <a:pt x="739521" y="11429"/>
                  </a:lnTo>
                  <a:lnTo>
                    <a:pt x="747903" y="23749"/>
                  </a:lnTo>
                  <a:lnTo>
                    <a:pt x="750951" y="38735"/>
                  </a:lnTo>
                  <a:lnTo>
                    <a:pt x="750951" y="194310"/>
                  </a:lnTo>
                  <a:lnTo>
                    <a:pt x="747903" y="209295"/>
                  </a:lnTo>
                  <a:lnTo>
                    <a:pt x="739521" y="221614"/>
                  </a:lnTo>
                  <a:lnTo>
                    <a:pt x="727201" y="229997"/>
                  </a:lnTo>
                  <a:lnTo>
                    <a:pt x="712088" y="233044"/>
                  </a:lnTo>
                  <a:lnTo>
                    <a:pt x="38836" y="233044"/>
                  </a:lnTo>
                  <a:lnTo>
                    <a:pt x="23723" y="229997"/>
                  </a:lnTo>
                  <a:lnTo>
                    <a:pt x="11379" y="221614"/>
                  </a:lnTo>
                  <a:lnTo>
                    <a:pt x="3048" y="209295"/>
                  </a:lnTo>
                  <a:lnTo>
                    <a:pt x="0" y="194310"/>
                  </a:lnTo>
                  <a:lnTo>
                    <a:pt x="0" y="38735"/>
                  </a:lnTo>
                  <a:close/>
                </a:path>
              </a:pathLst>
            </a:custGeom>
            <a:noFill/>
            <a:ln cap="flat" cmpd="sng" w="289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9" name="Google Shape;329;p12"/>
          <p:cNvSpPr txBox="1"/>
          <p:nvPr/>
        </p:nvSpPr>
        <p:spPr>
          <a:xfrm>
            <a:off x="0" y="316732"/>
            <a:ext cx="121920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Advanced Filtering - Criteria Range</a:t>
            </a:r>
            <a:endParaRPr/>
          </a:p>
        </p:txBody>
      </p:sp>
      <p:pic>
        <p:nvPicPr>
          <p:cNvPr id="330" name="Google Shape;330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13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3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13"/>
          <p:cNvSpPr txBox="1"/>
          <p:nvPr/>
        </p:nvSpPr>
        <p:spPr>
          <a:xfrm>
            <a:off x="493706" y="1127379"/>
            <a:ext cx="11545893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Filter the data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by using “Advanced Filtering”, and find the amounts which are greater than 100000</a:t>
            </a:r>
            <a:endParaRPr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13"/>
          <p:cNvSpPr txBox="1"/>
          <p:nvPr/>
        </p:nvSpPr>
        <p:spPr>
          <a:xfrm>
            <a:off x="493705" y="1703333"/>
            <a:ext cx="6245905" cy="30905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Open </a:t>
            </a:r>
            <a:r>
              <a:rPr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“Advanced features.xlsx”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and go to </a:t>
            </a:r>
            <a:r>
              <a:rPr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“Advanced Filtering”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sheet.</a:t>
            </a:r>
            <a:endParaRPr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Go to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Data 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tab and select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Advanced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in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“Sort &amp; Filter”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section.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Choose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“Copy to another location”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Select all data in </a:t>
            </a:r>
            <a:r>
              <a:rPr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“List Range”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section.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Select the criteria that you want to filter in </a:t>
            </a:r>
            <a:r>
              <a:rPr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“Criteria range”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section.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Choose a cell that you want to export the filtered data in </a:t>
            </a:r>
            <a:r>
              <a:rPr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“Copy to”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section.</a:t>
            </a:r>
            <a:endParaRPr/>
          </a:p>
        </p:txBody>
      </p:sp>
      <p:sp>
        <p:nvSpPr>
          <p:cNvPr id="340" name="Google Shape;340;p13"/>
          <p:cNvSpPr txBox="1"/>
          <p:nvPr/>
        </p:nvSpPr>
        <p:spPr>
          <a:xfrm>
            <a:off x="0" y="256032"/>
            <a:ext cx="12192000" cy="62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Advanced filtering</a:t>
            </a:r>
            <a:endParaRPr/>
          </a:p>
        </p:txBody>
      </p:sp>
      <p:grpSp>
        <p:nvGrpSpPr>
          <p:cNvPr id="341" name="Google Shape;341;p13"/>
          <p:cNvGrpSpPr/>
          <p:nvPr/>
        </p:nvGrpSpPr>
        <p:grpSpPr>
          <a:xfrm>
            <a:off x="7078976" y="1703333"/>
            <a:ext cx="2268163" cy="1747320"/>
            <a:chOff x="5008032" y="3831593"/>
            <a:chExt cx="2268163" cy="1747320"/>
          </a:xfrm>
        </p:grpSpPr>
        <p:pic>
          <p:nvPicPr>
            <p:cNvPr id="342" name="Google Shape;342;p13"/>
            <p:cNvPicPr preferRelativeResize="0"/>
            <p:nvPr/>
          </p:nvPicPr>
          <p:blipFill rotWithShape="1">
            <a:blip r:embed="rId4">
              <a:alphaModFix/>
            </a:blip>
            <a:srcRect b="0" l="2420" r="0" t="0"/>
            <a:stretch/>
          </p:blipFill>
          <p:spPr>
            <a:xfrm>
              <a:off x="5008032" y="4435753"/>
              <a:ext cx="2268163" cy="114316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</p:pic>
        <p:sp>
          <p:nvSpPr>
            <p:cNvPr id="343" name="Google Shape;343;p13"/>
            <p:cNvSpPr/>
            <p:nvPr/>
          </p:nvSpPr>
          <p:spPr>
            <a:xfrm>
              <a:off x="5839697" y="3831593"/>
              <a:ext cx="512606" cy="512606"/>
            </a:xfrm>
            <a:prstGeom prst="ellipse">
              <a:avLst/>
            </a:prstGeom>
            <a:noFill/>
            <a:ln cap="flat" cmpd="sng" w="12700">
              <a:solidFill>
                <a:srgbClr val="FFCC0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5707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344" name="Google Shape;344;p13"/>
          <p:cNvGrpSpPr/>
          <p:nvPr/>
        </p:nvGrpSpPr>
        <p:grpSpPr>
          <a:xfrm>
            <a:off x="9487987" y="2806060"/>
            <a:ext cx="2229161" cy="2924561"/>
            <a:chOff x="9220200" y="3122671"/>
            <a:chExt cx="2229161" cy="2924561"/>
          </a:xfrm>
        </p:grpSpPr>
        <p:pic>
          <p:nvPicPr>
            <p:cNvPr id="345" name="Google Shape;345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9220200" y="3751387"/>
              <a:ext cx="2229161" cy="22958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13"/>
            <p:cNvSpPr/>
            <p:nvPr/>
          </p:nvSpPr>
          <p:spPr>
            <a:xfrm>
              <a:off x="10078477" y="3122671"/>
              <a:ext cx="512606" cy="512606"/>
            </a:xfrm>
            <a:prstGeom prst="ellipse">
              <a:avLst/>
            </a:prstGeom>
            <a:noFill/>
            <a:ln cap="flat" cmpd="sng" w="12700">
              <a:solidFill>
                <a:srgbClr val="FFCC06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5707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pic>
        <p:nvPicPr>
          <p:cNvPr id="347" name="Google Shape;347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13949" y="6134604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2" name="Google Shape;35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53" name="Google Shape;353;p14"/>
          <p:cNvSpPr/>
          <p:nvPr/>
        </p:nvSpPr>
        <p:spPr>
          <a:xfrm>
            <a:off x="1190185" y="2921169"/>
            <a:ext cx="981163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Essentional Forms </a:t>
            </a:r>
            <a:r>
              <a:rPr b="1" lang="en-US" sz="5400">
                <a:solidFill>
                  <a:srgbClr val="FFCC06"/>
                </a:solidFill>
                <a:latin typeface="Arial"/>
                <a:ea typeface="Arial"/>
                <a:cs typeface="Arial"/>
                <a:sym typeface="Arial"/>
              </a:rPr>
              <a:t>and Formulas</a:t>
            </a:r>
            <a:endParaRPr b="1" sz="5400">
              <a:solidFill>
                <a:srgbClr val="FFCC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5849" y="5711668"/>
            <a:ext cx="2036038" cy="114633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14"/>
          <p:cNvSpPr/>
          <p:nvPr/>
        </p:nvSpPr>
        <p:spPr>
          <a:xfrm>
            <a:off x="1190185" y="1790679"/>
            <a:ext cx="98116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rPr>
              <a:t>II</a:t>
            </a:r>
            <a:endParaRPr b="1" sz="5400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15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/>
          </a:p>
        </p:txBody>
      </p:sp>
      <p:sp>
        <p:nvSpPr>
          <p:cNvPr id="361" name="Google Shape;361;p15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15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15"/>
          <p:cNvSpPr txBox="1"/>
          <p:nvPr/>
        </p:nvSpPr>
        <p:spPr>
          <a:xfrm>
            <a:off x="586510" y="1872326"/>
            <a:ext cx="7620000" cy="125290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5250">
            <a:spAutoFit/>
          </a:bodyPr>
          <a:lstStyle/>
          <a:p>
            <a:pPr indent="-457200" lvl="0" marL="469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0551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rgbClr val="405655"/>
                </a:solidFill>
                <a:latin typeface="Arial"/>
                <a:ea typeface="Arial"/>
                <a:cs typeface="Arial"/>
                <a:sym typeface="Arial"/>
              </a:rPr>
              <a:t>Text Functions </a:t>
            </a:r>
            <a:endParaRPr/>
          </a:p>
          <a:p>
            <a:pPr indent="-457200" lvl="0" marL="469265" marR="0" rtl="0" algn="l">
              <a:lnSpc>
                <a:spcPct val="100000"/>
              </a:lnSpc>
              <a:spcBef>
                <a:spcPts val="2010"/>
              </a:spcBef>
              <a:spcAft>
                <a:spcPts val="0"/>
              </a:spcAft>
              <a:buClr>
                <a:srgbClr val="DD0551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rgbClr val="405655"/>
                </a:solidFill>
                <a:latin typeface="Arial"/>
                <a:ea typeface="Arial"/>
                <a:cs typeface="Arial"/>
                <a:sym typeface="Arial"/>
              </a:rPr>
              <a:t>Conditional Statements</a:t>
            </a:r>
            <a:endParaRPr/>
          </a:p>
        </p:txBody>
      </p:sp>
      <p:sp>
        <p:nvSpPr>
          <p:cNvPr id="364" name="Google Shape;364;p15"/>
          <p:cNvSpPr txBox="1"/>
          <p:nvPr/>
        </p:nvSpPr>
        <p:spPr>
          <a:xfrm>
            <a:off x="0" y="256032"/>
            <a:ext cx="12192000" cy="62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Essential Excel Forms and formulas</a:t>
            </a:r>
            <a:endParaRPr/>
          </a:p>
        </p:txBody>
      </p:sp>
      <p:pic>
        <p:nvPicPr>
          <p:cNvPr id="365" name="Google Shape;36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6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16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16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16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16"/>
          <p:cNvSpPr txBox="1"/>
          <p:nvPr/>
        </p:nvSpPr>
        <p:spPr>
          <a:xfrm>
            <a:off x="493706" y="1217018"/>
            <a:ext cx="1116725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LEFT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returns the first character or characters in a text string, based on the number of characters you specify</a:t>
            </a:r>
            <a:endParaRPr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	LEFT(text, [num_chars])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text 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- The text string that contains the characters you want to extract.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num_chars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 - Specifies the number of characters you want LEFT to extract.</a:t>
            </a:r>
            <a:endParaRPr/>
          </a:p>
        </p:txBody>
      </p:sp>
      <p:sp>
        <p:nvSpPr>
          <p:cNvPr id="374" name="Google Shape;374;p16"/>
          <p:cNvSpPr txBox="1"/>
          <p:nvPr/>
        </p:nvSpPr>
        <p:spPr>
          <a:xfrm>
            <a:off x="493706" y="3559040"/>
            <a:ext cx="11167251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RIGHT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returns the last character or characters in a text string, based on the number of characters you specify.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	RIGHT(text,[num_chars])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text 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- The text string that contains the characters you want to extract.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num_chars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 - Specifies the number of characters you want RIGHT to extract.</a:t>
            </a:r>
            <a:endParaRPr/>
          </a:p>
        </p:txBody>
      </p:sp>
      <p:sp>
        <p:nvSpPr>
          <p:cNvPr id="375" name="Google Shape;375;p16"/>
          <p:cNvSpPr txBox="1"/>
          <p:nvPr/>
        </p:nvSpPr>
        <p:spPr>
          <a:xfrm>
            <a:off x="0" y="256032"/>
            <a:ext cx="12192000" cy="62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Text Functions</a:t>
            </a:r>
            <a:endParaRPr/>
          </a:p>
        </p:txBody>
      </p:sp>
      <p:pic>
        <p:nvPicPr>
          <p:cNvPr id="376" name="Google Shape;37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7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17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17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17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17"/>
          <p:cNvSpPr txBox="1"/>
          <p:nvPr/>
        </p:nvSpPr>
        <p:spPr>
          <a:xfrm>
            <a:off x="493704" y="1017818"/>
            <a:ext cx="11307620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MID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returns a specific number of characters from a text string, starting at the position you specify, based on the number of characters you specify.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MID(text, start_num, num_chars)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text 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- The text string containing the characters you want to extract.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start_num - The position of the first character you want to extract in text. The first character in text has start_num 1, and so 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num_chars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 - Specifies the number of characters you want to extract.</a:t>
            </a:r>
            <a:endParaRPr/>
          </a:p>
        </p:txBody>
      </p:sp>
      <p:sp>
        <p:nvSpPr>
          <p:cNvPr id="385" name="Google Shape;385;p17"/>
          <p:cNvSpPr txBox="1"/>
          <p:nvPr/>
        </p:nvSpPr>
        <p:spPr>
          <a:xfrm>
            <a:off x="493705" y="3992273"/>
            <a:ext cx="1130762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LEN 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returns the number of characters in a text string.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LEN(text)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- The text whose length you want to find. Spaces count as characters.</a:t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7"/>
          <p:cNvSpPr txBox="1"/>
          <p:nvPr/>
        </p:nvSpPr>
        <p:spPr>
          <a:xfrm>
            <a:off x="0" y="256032"/>
            <a:ext cx="12192000" cy="62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Text Functions</a:t>
            </a:r>
            <a:endParaRPr/>
          </a:p>
        </p:txBody>
      </p:sp>
      <p:pic>
        <p:nvPicPr>
          <p:cNvPr id="387" name="Google Shape;38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3949" y="6134604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18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18"/>
          <p:cNvSpPr/>
          <p:nvPr/>
        </p:nvSpPr>
        <p:spPr>
          <a:xfrm>
            <a:off x="493706" y="6172622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18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18"/>
          <p:cNvSpPr txBox="1"/>
          <p:nvPr/>
        </p:nvSpPr>
        <p:spPr>
          <a:xfrm>
            <a:off x="493706" y="1217018"/>
            <a:ext cx="1154589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CONCATENATE</a:t>
            </a:r>
            <a:r>
              <a:rPr b="0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one of the text functions, to join two or more text strings into one string.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	CONCATENATE(text1, [text2], ...)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Text1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- The first item to join. The item can be a text value, number, or cell reference.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Text2, ...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- Additional text items to join. You can have up to 255 items, up to a total of 8,192 characters.</a:t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18"/>
          <p:cNvSpPr txBox="1"/>
          <p:nvPr/>
        </p:nvSpPr>
        <p:spPr>
          <a:xfrm>
            <a:off x="493703" y="3246831"/>
            <a:ext cx="11545895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&amp; (Ampersand)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- to make a single string out of two or more text strings.</a:t>
            </a:r>
            <a:endParaRPr/>
          </a:p>
        </p:txBody>
      </p:sp>
      <p:sp>
        <p:nvSpPr>
          <p:cNvPr id="397" name="Google Shape;397;p18"/>
          <p:cNvSpPr txBox="1"/>
          <p:nvPr/>
        </p:nvSpPr>
        <p:spPr>
          <a:xfrm>
            <a:off x="493702" y="3778526"/>
            <a:ext cx="11545897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PROPER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function sets the first character in each word to uppercase and the rest to lowercase.</a:t>
            </a:r>
            <a:endParaRPr/>
          </a:p>
          <a:p>
            <a:pPr indent="-158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	PROPER(text)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Text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 - Text enclosed in quotation marks, a formula that returns text, or a reference to a cell containing the text you want to partially capitalize.</a:t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8"/>
          <p:cNvSpPr txBox="1"/>
          <p:nvPr/>
        </p:nvSpPr>
        <p:spPr>
          <a:xfrm>
            <a:off x="0" y="256032"/>
            <a:ext cx="12192000" cy="62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Text Functions</a:t>
            </a:r>
            <a:endParaRPr/>
          </a:p>
        </p:txBody>
      </p:sp>
      <p:pic>
        <p:nvPicPr>
          <p:cNvPr id="399" name="Google Shape;39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9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9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9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9"/>
          <p:cNvSpPr txBox="1"/>
          <p:nvPr/>
        </p:nvSpPr>
        <p:spPr>
          <a:xfrm>
            <a:off x="798445" y="1240039"/>
            <a:ext cx="7085446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TRIM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function Remove extra spaces from text.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     TRIM (text)</a:t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    Text 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- The text from which to remove extra space.</a:t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9"/>
          <p:cNvSpPr txBox="1"/>
          <p:nvPr/>
        </p:nvSpPr>
        <p:spPr>
          <a:xfrm>
            <a:off x="798445" y="2394153"/>
            <a:ext cx="10215505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UPPER 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function returns an upper-case version of a given text string.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   UPPER (text)</a:t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   Text 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- The text that to convert to upper case.</a:t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19"/>
          <p:cNvSpPr txBox="1"/>
          <p:nvPr/>
        </p:nvSpPr>
        <p:spPr>
          <a:xfrm>
            <a:off x="785936" y="3548267"/>
            <a:ext cx="10365398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LOWER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function returns a lower-case version of a given text string.</a:t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   LOWER(text)</a:t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  Text 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- The text you want to convert to lowercase. LOWER does not change characters in text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   that are not letters.</a:t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19"/>
          <p:cNvSpPr txBox="1"/>
          <p:nvPr/>
        </p:nvSpPr>
        <p:spPr>
          <a:xfrm>
            <a:off x="0" y="256032"/>
            <a:ext cx="12192000" cy="62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Text Functions</a:t>
            </a:r>
            <a:endParaRPr/>
          </a:p>
        </p:txBody>
      </p:sp>
      <p:pic>
        <p:nvPicPr>
          <p:cNvPr id="411" name="Google Shape;4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/>
        </p:nvSpPr>
        <p:spPr>
          <a:xfrm>
            <a:off x="2165152" y="264282"/>
            <a:ext cx="7861697" cy="1008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000" u="none" cap="none" strike="noStrike">
                <a:solidFill>
                  <a:srgbClr val="DD0551"/>
                </a:solidFill>
                <a:latin typeface="Arial"/>
                <a:ea typeface="Arial"/>
                <a:cs typeface="Arial"/>
                <a:sym typeface="Arial"/>
              </a:rPr>
              <a:t>Lecture 2: Output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sng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2"/>
          <p:cNvGrpSpPr/>
          <p:nvPr/>
        </p:nvGrpSpPr>
        <p:grpSpPr>
          <a:xfrm>
            <a:off x="500611" y="1570652"/>
            <a:ext cx="3842131" cy="4280916"/>
            <a:chOff x="500611" y="1570652"/>
            <a:chExt cx="3842131" cy="4280916"/>
          </a:xfrm>
        </p:grpSpPr>
        <p:sp>
          <p:nvSpPr>
            <p:cNvPr id="108" name="Google Shape;108;p2"/>
            <p:cNvSpPr/>
            <p:nvPr/>
          </p:nvSpPr>
          <p:spPr>
            <a:xfrm>
              <a:off x="982195" y="5080424"/>
              <a:ext cx="226060" cy="303530"/>
            </a:xfrm>
            <a:custGeom>
              <a:rect b="b" l="l" r="r" t="t"/>
              <a:pathLst>
                <a:path extrusionOk="0" h="303529" w="226060">
                  <a:moveTo>
                    <a:pt x="211581" y="0"/>
                  </a:moveTo>
                  <a:lnTo>
                    <a:pt x="0" y="294767"/>
                  </a:lnTo>
                  <a:lnTo>
                    <a:pt x="5587" y="294767"/>
                  </a:lnTo>
                  <a:lnTo>
                    <a:pt x="5587" y="297561"/>
                  </a:lnTo>
                  <a:lnTo>
                    <a:pt x="8381" y="297561"/>
                  </a:lnTo>
                  <a:lnTo>
                    <a:pt x="16763" y="303149"/>
                  </a:lnTo>
                  <a:lnTo>
                    <a:pt x="225551" y="11175"/>
                  </a:lnTo>
                  <a:lnTo>
                    <a:pt x="211581" y="0"/>
                  </a:lnTo>
                  <a:close/>
                </a:path>
              </a:pathLst>
            </a:custGeom>
            <a:solidFill>
              <a:srgbClr val="F9B41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893802" y="3580808"/>
              <a:ext cx="539115" cy="570230"/>
            </a:xfrm>
            <a:custGeom>
              <a:rect b="b" l="l" r="r" t="t"/>
              <a:pathLst>
                <a:path extrusionOk="0" h="570229" w="539114">
                  <a:moveTo>
                    <a:pt x="255524" y="0"/>
                  </a:moveTo>
                  <a:lnTo>
                    <a:pt x="0" y="192150"/>
                  </a:lnTo>
                  <a:lnTo>
                    <a:pt x="283590" y="569976"/>
                  </a:lnTo>
                  <a:lnTo>
                    <a:pt x="539114" y="377824"/>
                  </a:lnTo>
                  <a:lnTo>
                    <a:pt x="2555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1395199" y="1971464"/>
              <a:ext cx="94615" cy="36195"/>
            </a:xfrm>
            <a:custGeom>
              <a:rect b="b" l="l" r="r" t="t"/>
              <a:pathLst>
                <a:path extrusionOk="0" h="36194" w="94614">
                  <a:moveTo>
                    <a:pt x="12573" y="0"/>
                  </a:moveTo>
                  <a:lnTo>
                    <a:pt x="4699" y="3175"/>
                  </a:lnTo>
                  <a:lnTo>
                    <a:pt x="3175" y="9525"/>
                  </a:lnTo>
                  <a:lnTo>
                    <a:pt x="0" y="15875"/>
                  </a:lnTo>
                  <a:lnTo>
                    <a:pt x="3175" y="24002"/>
                  </a:lnTo>
                  <a:lnTo>
                    <a:pt x="9398" y="25526"/>
                  </a:lnTo>
                  <a:lnTo>
                    <a:pt x="27305" y="31369"/>
                  </a:lnTo>
                  <a:lnTo>
                    <a:pt x="45847" y="35051"/>
                  </a:lnTo>
                  <a:lnTo>
                    <a:pt x="64389" y="36195"/>
                  </a:lnTo>
                  <a:lnTo>
                    <a:pt x="83185" y="35051"/>
                  </a:lnTo>
                  <a:lnTo>
                    <a:pt x="86360" y="35051"/>
                  </a:lnTo>
                  <a:lnTo>
                    <a:pt x="89535" y="33527"/>
                  </a:lnTo>
                  <a:lnTo>
                    <a:pt x="91059" y="31876"/>
                  </a:lnTo>
                  <a:lnTo>
                    <a:pt x="94234" y="25526"/>
                  </a:lnTo>
                  <a:lnTo>
                    <a:pt x="94234" y="14350"/>
                  </a:lnTo>
                  <a:lnTo>
                    <a:pt x="87884" y="9525"/>
                  </a:lnTo>
                  <a:lnTo>
                    <a:pt x="80010" y="9525"/>
                  </a:lnTo>
                  <a:lnTo>
                    <a:pt x="64516" y="10668"/>
                  </a:lnTo>
                  <a:lnTo>
                    <a:pt x="48768" y="9651"/>
                  </a:lnTo>
                  <a:lnTo>
                    <a:pt x="33528" y="6731"/>
                  </a:lnTo>
                  <a:lnTo>
                    <a:pt x="18923" y="1650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1" name="Google Shape;111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018003" y="5754032"/>
              <a:ext cx="202691" cy="9753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2"/>
            <p:cNvSpPr/>
            <p:nvPr/>
          </p:nvSpPr>
          <p:spPr>
            <a:xfrm>
              <a:off x="1594843" y="2466764"/>
              <a:ext cx="2534285" cy="3227705"/>
            </a:xfrm>
            <a:custGeom>
              <a:rect b="b" l="l" r="r" t="t"/>
              <a:pathLst>
                <a:path extrusionOk="0" h="3227704" w="2534285">
                  <a:moveTo>
                    <a:pt x="2534031" y="0"/>
                  </a:moveTo>
                  <a:lnTo>
                    <a:pt x="2520950" y="0"/>
                  </a:lnTo>
                  <a:lnTo>
                    <a:pt x="2520950" y="3207766"/>
                  </a:lnTo>
                  <a:lnTo>
                    <a:pt x="580771" y="3207766"/>
                  </a:lnTo>
                  <a:lnTo>
                    <a:pt x="0" y="2647061"/>
                  </a:lnTo>
                  <a:lnTo>
                    <a:pt x="593851" y="3227451"/>
                  </a:lnTo>
                  <a:lnTo>
                    <a:pt x="2534031" y="3227451"/>
                  </a:lnTo>
                  <a:lnTo>
                    <a:pt x="2534031" y="3207766"/>
                  </a:lnTo>
                  <a:lnTo>
                    <a:pt x="2534031" y="0"/>
                  </a:lnTo>
                  <a:close/>
                </a:path>
              </a:pathLst>
            </a:custGeom>
            <a:solidFill>
              <a:srgbClr val="1C1C1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1576554" y="2453049"/>
              <a:ext cx="2539365" cy="3221355"/>
            </a:xfrm>
            <a:custGeom>
              <a:rect b="b" l="l" r="r" t="t"/>
              <a:pathLst>
                <a:path extrusionOk="0" h="3221354" w="2539365">
                  <a:moveTo>
                    <a:pt x="2538857" y="0"/>
                  </a:moveTo>
                  <a:lnTo>
                    <a:pt x="0" y="0"/>
                  </a:lnTo>
                  <a:lnTo>
                    <a:pt x="0" y="2647188"/>
                  </a:lnTo>
                  <a:lnTo>
                    <a:pt x="599821" y="3221228"/>
                  </a:lnTo>
                  <a:lnTo>
                    <a:pt x="2538857" y="3221228"/>
                  </a:lnTo>
                  <a:lnTo>
                    <a:pt x="2538857" y="0"/>
                  </a:ln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928343" y="5251112"/>
              <a:ext cx="894715" cy="111125"/>
            </a:xfrm>
            <a:custGeom>
              <a:rect b="b" l="l" r="r" t="t"/>
              <a:pathLst>
                <a:path extrusionOk="0" h="111125" w="894714">
                  <a:moveTo>
                    <a:pt x="894334" y="0"/>
                  </a:moveTo>
                  <a:lnTo>
                    <a:pt x="0" y="0"/>
                  </a:lnTo>
                  <a:lnTo>
                    <a:pt x="0" y="110870"/>
                  </a:lnTo>
                  <a:lnTo>
                    <a:pt x="894334" y="110870"/>
                  </a:lnTo>
                  <a:lnTo>
                    <a:pt x="894334" y="0"/>
                  </a:lnTo>
                  <a:close/>
                </a:path>
              </a:pathLst>
            </a:custGeom>
            <a:solidFill>
              <a:srgbClr val="EB50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1882879" y="3282104"/>
              <a:ext cx="1939925" cy="0"/>
            </a:xfrm>
            <a:custGeom>
              <a:rect b="b" l="l" r="r" t="t"/>
              <a:pathLst>
                <a:path extrusionOk="0" h="120000" w="1939925">
                  <a:moveTo>
                    <a:pt x="0" y="0"/>
                  </a:moveTo>
                  <a:lnTo>
                    <a:pt x="1939671" y="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1885165" y="3490130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noFill/>
            <a:ln cap="flat" cmpd="sng" w="594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885165" y="3694346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noFill/>
            <a:ln cap="flat" cmpd="sng" w="533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1885165" y="3900086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noFill/>
            <a:ln cap="flat" cmpd="sng" w="594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1882879" y="4106588"/>
              <a:ext cx="1939925" cy="0"/>
            </a:xfrm>
            <a:custGeom>
              <a:rect b="b" l="l" r="r" t="t"/>
              <a:pathLst>
                <a:path extrusionOk="0" h="120000" w="1939925">
                  <a:moveTo>
                    <a:pt x="0" y="0"/>
                  </a:moveTo>
                  <a:lnTo>
                    <a:pt x="1939671" y="0"/>
                  </a:lnTo>
                </a:path>
              </a:pathLst>
            </a:custGeom>
            <a:noFill/>
            <a:ln cap="flat" cmpd="sng" w="579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1885165" y="4314614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noFill/>
            <a:ln cap="flat" cmpd="sng" w="533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1885165" y="4518830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147" y="0"/>
                  </a:lnTo>
                </a:path>
              </a:pathLst>
            </a:custGeom>
            <a:noFill/>
            <a:ln cap="flat" cmpd="sng" w="594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1882879" y="4723808"/>
              <a:ext cx="1939925" cy="208915"/>
            </a:xfrm>
            <a:custGeom>
              <a:rect b="b" l="l" r="r" t="t"/>
              <a:pathLst>
                <a:path extrusionOk="0" h="208914" w="1939925">
                  <a:moveTo>
                    <a:pt x="0" y="0"/>
                  </a:moveTo>
                  <a:lnTo>
                    <a:pt x="1939671" y="0"/>
                  </a:lnTo>
                </a:path>
                <a:path extrusionOk="0" h="208914" w="1939925">
                  <a:moveTo>
                    <a:pt x="0" y="208660"/>
                  </a:moveTo>
                  <a:lnTo>
                    <a:pt x="1939671" y="20866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2189203" y="2826430"/>
              <a:ext cx="1365885" cy="109855"/>
            </a:xfrm>
            <a:custGeom>
              <a:rect b="b" l="l" r="r" t="t"/>
              <a:pathLst>
                <a:path extrusionOk="0" h="109855" w="1365885">
                  <a:moveTo>
                    <a:pt x="1365377" y="0"/>
                  </a:moveTo>
                  <a:lnTo>
                    <a:pt x="0" y="0"/>
                  </a:lnTo>
                  <a:lnTo>
                    <a:pt x="0" y="109472"/>
                  </a:lnTo>
                  <a:lnTo>
                    <a:pt x="1365377" y="109472"/>
                  </a:lnTo>
                  <a:lnTo>
                    <a:pt x="1365377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1576554" y="5101761"/>
              <a:ext cx="612775" cy="573405"/>
            </a:xfrm>
            <a:custGeom>
              <a:rect b="b" l="l" r="r" t="t"/>
              <a:pathLst>
                <a:path extrusionOk="0" h="573404" w="612775">
                  <a:moveTo>
                    <a:pt x="612394" y="0"/>
                  </a:moveTo>
                  <a:lnTo>
                    <a:pt x="0" y="0"/>
                  </a:lnTo>
                  <a:lnTo>
                    <a:pt x="599313" y="572896"/>
                  </a:lnTo>
                  <a:lnTo>
                    <a:pt x="612394" y="0"/>
                  </a:lnTo>
                  <a:close/>
                </a:path>
              </a:pathLst>
            </a:custGeom>
            <a:solidFill>
              <a:srgbClr val="B9B9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576554" y="5101761"/>
              <a:ext cx="598805" cy="573405"/>
            </a:xfrm>
            <a:custGeom>
              <a:rect b="b" l="l" r="r" t="t"/>
              <a:pathLst>
                <a:path extrusionOk="0" h="573404" w="598804">
                  <a:moveTo>
                    <a:pt x="0" y="0"/>
                  </a:moveTo>
                  <a:lnTo>
                    <a:pt x="598551" y="572896"/>
                  </a:lnTo>
                  <a:lnTo>
                    <a:pt x="572388" y="32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CE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2365987" y="2442378"/>
              <a:ext cx="972185" cy="24765"/>
            </a:xfrm>
            <a:custGeom>
              <a:rect b="b" l="l" r="r" t="t"/>
              <a:pathLst>
                <a:path extrusionOk="0" h="24764" w="972185">
                  <a:moveTo>
                    <a:pt x="971930" y="0"/>
                  </a:moveTo>
                  <a:lnTo>
                    <a:pt x="0" y="0"/>
                  </a:lnTo>
                  <a:lnTo>
                    <a:pt x="0" y="24259"/>
                  </a:lnTo>
                  <a:lnTo>
                    <a:pt x="971930" y="24259"/>
                  </a:lnTo>
                  <a:lnTo>
                    <a:pt x="971930" y="0"/>
                  </a:lnTo>
                  <a:close/>
                </a:path>
              </a:pathLst>
            </a:custGeom>
            <a:solidFill>
              <a:srgbClr val="1E1E1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7" name="Google Shape;127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730222" y="1991276"/>
              <a:ext cx="237743" cy="2392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8" name="Google Shape;128;p2"/>
            <p:cNvSpPr/>
            <p:nvPr/>
          </p:nvSpPr>
          <p:spPr>
            <a:xfrm>
              <a:off x="2244066" y="3658532"/>
              <a:ext cx="539115" cy="411480"/>
            </a:xfrm>
            <a:custGeom>
              <a:rect b="b" l="l" r="r" t="t"/>
              <a:pathLst>
                <a:path extrusionOk="0" h="411479" w="539114">
                  <a:moveTo>
                    <a:pt x="143510" y="0"/>
                  </a:moveTo>
                  <a:lnTo>
                    <a:pt x="0" y="252602"/>
                  </a:lnTo>
                  <a:lnTo>
                    <a:pt x="271399" y="407796"/>
                  </a:lnTo>
                  <a:lnTo>
                    <a:pt x="312674" y="390397"/>
                  </a:lnTo>
                  <a:lnTo>
                    <a:pt x="356235" y="379602"/>
                  </a:lnTo>
                  <a:lnTo>
                    <a:pt x="401193" y="375792"/>
                  </a:lnTo>
                  <a:lnTo>
                    <a:pt x="446659" y="379602"/>
                  </a:lnTo>
                  <a:lnTo>
                    <a:pt x="491871" y="391159"/>
                  </a:lnTo>
                  <a:lnTo>
                    <a:pt x="535939" y="411225"/>
                  </a:lnTo>
                  <a:lnTo>
                    <a:pt x="538988" y="401954"/>
                  </a:lnTo>
                  <a:lnTo>
                    <a:pt x="351916" y="293242"/>
                  </a:lnTo>
                  <a:lnTo>
                    <a:pt x="311912" y="293242"/>
                  </a:lnTo>
                  <a:lnTo>
                    <a:pt x="304673" y="289686"/>
                  </a:lnTo>
                  <a:lnTo>
                    <a:pt x="296925" y="281558"/>
                  </a:lnTo>
                  <a:lnTo>
                    <a:pt x="292100" y="271398"/>
                  </a:lnTo>
                  <a:lnTo>
                    <a:pt x="290449" y="260476"/>
                  </a:lnTo>
                  <a:lnTo>
                    <a:pt x="292226" y="249554"/>
                  </a:lnTo>
                  <a:lnTo>
                    <a:pt x="300354" y="241680"/>
                  </a:lnTo>
                  <a:lnTo>
                    <a:pt x="310261" y="237362"/>
                  </a:lnTo>
                  <a:lnTo>
                    <a:pt x="320801" y="236981"/>
                  </a:lnTo>
                  <a:lnTo>
                    <a:pt x="433197" y="236981"/>
                  </a:lnTo>
                  <a:lnTo>
                    <a:pt x="421639" y="199770"/>
                  </a:lnTo>
                  <a:lnTo>
                    <a:pt x="414909" y="155193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1D899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9" name="Google Shape;129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556487" y="3894752"/>
              <a:ext cx="243839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0" name="Google Shape;130;p2"/>
            <p:cNvSpPr/>
            <p:nvPr/>
          </p:nvSpPr>
          <p:spPr>
            <a:xfrm>
              <a:off x="966955" y="4990508"/>
              <a:ext cx="280670" cy="413384"/>
            </a:xfrm>
            <a:custGeom>
              <a:rect b="b" l="l" r="r" t="t"/>
              <a:pathLst>
                <a:path extrusionOk="0" h="413385" w="280669">
                  <a:moveTo>
                    <a:pt x="22479" y="400570"/>
                  </a:moveTo>
                  <a:lnTo>
                    <a:pt x="19558" y="394462"/>
                  </a:lnTo>
                  <a:lnTo>
                    <a:pt x="10922" y="387350"/>
                  </a:lnTo>
                  <a:lnTo>
                    <a:pt x="1270" y="387350"/>
                  </a:lnTo>
                  <a:lnTo>
                    <a:pt x="127" y="400431"/>
                  </a:lnTo>
                  <a:lnTo>
                    <a:pt x="0" y="408178"/>
                  </a:lnTo>
                  <a:lnTo>
                    <a:pt x="1270" y="412889"/>
                  </a:lnTo>
                  <a:lnTo>
                    <a:pt x="4064" y="412242"/>
                  </a:lnTo>
                  <a:lnTo>
                    <a:pt x="17907" y="402844"/>
                  </a:lnTo>
                  <a:lnTo>
                    <a:pt x="22479" y="400570"/>
                  </a:lnTo>
                  <a:close/>
                </a:path>
                <a:path extrusionOk="0" h="413385" w="280669">
                  <a:moveTo>
                    <a:pt x="240411" y="13970"/>
                  </a:moveTo>
                  <a:lnTo>
                    <a:pt x="223647" y="0"/>
                  </a:lnTo>
                  <a:lnTo>
                    <a:pt x="15240" y="295275"/>
                  </a:lnTo>
                  <a:lnTo>
                    <a:pt x="23622" y="300863"/>
                  </a:lnTo>
                  <a:lnTo>
                    <a:pt x="26416" y="306578"/>
                  </a:lnTo>
                  <a:lnTo>
                    <a:pt x="29210" y="306578"/>
                  </a:lnTo>
                  <a:lnTo>
                    <a:pt x="29210" y="309372"/>
                  </a:lnTo>
                  <a:lnTo>
                    <a:pt x="32004" y="309372"/>
                  </a:lnTo>
                  <a:lnTo>
                    <a:pt x="240411" y="13970"/>
                  </a:lnTo>
                  <a:close/>
                </a:path>
                <a:path extrusionOk="0" h="413385" w="280669">
                  <a:moveTo>
                    <a:pt x="280162" y="40132"/>
                  </a:moveTo>
                  <a:lnTo>
                    <a:pt x="260477" y="28956"/>
                  </a:lnTo>
                  <a:lnTo>
                    <a:pt x="51816" y="322707"/>
                  </a:lnTo>
                  <a:lnTo>
                    <a:pt x="54610" y="322707"/>
                  </a:lnTo>
                  <a:lnTo>
                    <a:pt x="57404" y="325501"/>
                  </a:lnTo>
                  <a:lnTo>
                    <a:pt x="68707" y="333883"/>
                  </a:lnTo>
                  <a:lnTo>
                    <a:pt x="71374" y="336677"/>
                  </a:lnTo>
                  <a:lnTo>
                    <a:pt x="280162" y="40132"/>
                  </a:lnTo>
                  <a:close/>
                </a:path>
              </a:pathLst>
            </a:custGeom>
            <a:solidFill>
              <a:srgbClr val="F9B41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1" name="Google Shape;131;p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212318" y="4956981"/>
              <a:ext cx="89916" cy="777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2" name="Google Shape;132;p2"/>
            <p:cNvSpPr/>
            <p:nvPr/>
          </p:nvSpPr>
          <p:spPr>
            <a:xfrm>
              <a:off x="1052299" y="5043849"/>
              <a:ext cx="224154" cy="304800"/>
            </a:xfrm>
            <a:custGeom>
              <a:rect b="b" l="l" r="r" t="t"/>
              <a:pathLst>
                <a:path extrusionOk="0" h="304800" w="224155">
                  <a:moveTo>
                    <a:pt x="209804" y="0"/>
                  </a:moveTo>
                  <a:lnTo>
                    <a:pt x="0" y="296037"/>
                  </a:lnTo>
                  <a:lnTo>
                    <a:pt x="5587" y="296037"/>
                  </a:lnTo>
                  <a:lnTo>
                    <a:pt x="5587" y="298831"/>
                  </a:lnTo>
                  <a:lnTo>
                    <a:pt x="8381" y="298831"/>
                  </a:lnTo>
                  <a:lnTo>
                    <a:pt x="16764" y="304545"/>
                  </a:lnTo>
                  <a:lnTo>
                    <a:pt x="223774" y="11302"/>
                  </a:lnTo>
                  <a:lnTo>
                    <a:pt x="209804" y="0"/>
                  </a:lnTo>
                  <a:close/>
                </a:path>
              </a:pathLst>
            </a:custGeom>
            <a:solidFill>
              <a:srgbClr val="F9B41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3" name="Google Shape;133;p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974574" y="5307500"/>
              <a:ext cx="76200" cy="76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4" name="Google Shape;134;p2"/>
            <p:cNvSpPr/>
            <p:nvPr/>
          </p:nvSpPr>
          <p:spPr>
            <a:xfrm>
              <a:off x="941046" y="3522896"/>
              <a:ext cx="594360" cy="626110"/>
            </a:xfrm>
            <a:custGeom>
              <a:rect b="b" l="l" r="r" t="t"/>
              <a:pathLst>
                <a:path extrusionOk="0" h="626110" w="594360">
                  <a:moveTo>
                    <a:pt x="283210" y="0"/>
                  </a:moveTo>
                  <a:lnTo>
                    <a:pt x="13716" y="189737"/>
                  </a:lnTo>
                  <a:lnTo>
                    <a:pt x="0" y="212598"/>
                  </a:lnTo>
                  <a:lnTo>
                    <a:pt x="762" y="225805"/>
                  </a:lnTo>
                  <a:lnTo>
                    <a:pt x="6731" y="238251"/>
                  </a:lnTo>
                  <a:lnTo>
                    <a:pt x="288544" y="612901"/>
                  </a:lnTo>
                  <a:lnTo>
                    <a:pt x="298450" y="621791"/>
                  </a:lnTo>
                  <a:lnTo>
                    <a:pt x="310895" y="625855"/>
                  </a:lnTo>
                  <a:lnTo>
                    <a:pt x="324104" y="624966"/>
                  </a:lnTo>
                  <a:lnTo>
                    <a:pt x="336550" y="618870"/>
                  </a:lnTo>
                  <a:lnTo>
                    <a:pt x="581025" y="435609"/>
                  </a:lnTo>
                  <a:lnTo>
                    <a:pt x="589914" y="425576"/>
                  </a:lnTo>
                  <a:lnTo>
                    <a:pt x="594106" y="413257"/>
                  </a:lnTo>
                  <a:lnTo>
                    <a:pt x="593470" y="400303"/>
                  </a:lnTo>
                  <a:lnTo>
                    <a:pt x="587756" y="388365"/>
                  </a:lnTo>
                  <a:lnTo>
                    <a:pt x="306069" y="13715"/>
                  </a:lnTo>
                  <a:lnTo>
                    <a:pt x="295656" y="4444"/>
                  </a:lnTo>
                  <a:lnTo>
                    <a:pt x="283210" y="0"/>
                  </a:lnTo>
                  <a:close/>
                </a:path>
              </a:pathLst>
            </a:custGeom>
            <a:solidFill>
              <a:srgbClr val="2C353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963906" y="3545757"/>
              <a:ext cx="539115" cy="570230"/>
            </a:xfrm>
            <a:custGeom>
              <a:rect b="b" l="l" r="r" t="t"/>
              <a:pathLst>
                <a:path extrusionOk="0" h="570229" w="539114">
                  <a:moveTo>
                    <a:pt x="255523" y="0"/>
                  </a:moveTo>
                  <a:lnTo>
                    <a:pt x="0" y="192150"/>
                  </a:lnTo>
                  <a:lnTo>
                    <a:pt x="283590" y="569975"/>
                  </a:lnTo>
                  <a:lnTo>
                    <a:pt x="539114" y="377824"/>
                  </a:lnTo>
                  <a:lnTo>
                    <a:pt x="25552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6" name="Google Shape;136;p2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014199" y="3615860"/>
              <a:ext cx="469392" cy="47701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7" name="Google Shape;137;p2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655802" y="1960796"/>
              <a:ext cx="102107" cy="105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8" name="Google Shape;138;p2"/>
            <p:cNvSpPr/>
            <p:nvPr/>
          </p:nvSpPr>
          <p:spPr>
            <a:xfrm>
              <a:off x="1710666" y="2046140"/>
              <a:ext cx="365760" cy="365760"/>
            </a:xfrm>
            <a:custGeom>
              <a:rect b="b" l="l" r="r" t="t"/>
              <a:pathLst>
                <a:path extrusionOk="0" h="365760" w="365760">
                  <a:moveTo>
                    <a:pt x="47243" y="0"/>
                  </a:moveTo>
                  <a:lnTo>
                    <a:pt x="3175" y="44196"/>
                  </a:lnTo>
                  <a:lnTo>
                    <a:pt x="0" y="48895"/>
                  </a:lnTo>
                  <a:lnTo>
                    <a:pt x="0" y="55118"/>
                  </a:lnTo>
                  <a:lnTo>
                    <a:pt x="310642" y="365760"/>
                  </a:lnTo>
                  <a:lnTo>
                    <a:pt x="316865" y="365760"/>
                  </a:lnTo>
                  <a:lnTo>
                    <a:pt x="365760" y="316864"/>
                  </a:lnTo>
                  <a:lnTo>
                    <a:pt x="47243" y="0"/>
                  </a:lnTo>
                  <a:close/>
                </a:path>
              </a:pathLst>
            </a:custGeom>
            <a:solidFill>
              <a:srgbClr val="0004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9" name="Google Shape;139;p2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1672566" y="1940984"/>
              <a:ext cx="108204" cy="10515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"/>
            <p:cNvSpPr/>
            <p:nvPr/>
          </p:nvSpPr>
          <p:spPr>
            <a:xfrm>
              <a:off x="1757910" y="1994324"/>
              <a:ext cx="368935" cy="368935"/>
            </a:xfrm>
            <a:custGeom>
              <a:rect b="b" l="l" r="r" t="t"/>
              <a:pathLst>
                <a:path extrusionOk="0" h="368935" w="368935">
                  <a:moveTo>
                    <a:pt x="58293" y="0"/>
                  </a:moveTo>
                  <a:lnTo>
                    <a:pt x="52069" y="0"/>
                  </a:lnTo>
                  <a:lnTo>
                    <a:pt x="0" y="52070"/>
                  </a:lnTo>
                  <a:lnTo>
                    <a:pt x="318135" y="368553"/>
                  </a:lnTo>
                  <a:lnTo>
                    <a:pt x="368554" y="318135"/>
                  </a:lnTo>
                  <a:lnTo>
                    <a:pt x="368554" y="310261"/>
                  </a:lnTo>
                  <a:lnTo>
                    <a:pt x="58293" y="0"/>
                  </a:lnTo>
                  <a:close/>
                </a:path>
              </a:pathLst>
            </a:custGeom>
            <a:solidFill>
              <a:srgbClr val="3337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1280899" y="1570652"/>
              <a:ext cx="490855" cy="490855"/>
            </a:xfrm>
            <a:custGeom>
              <a:rect b="b" l="l" r="r" t="t"/>
              <a:pathLst>
                <a:path extrusionOk="0" h="490855" w="490855">
                  <a:moveTo>
                    <a:pt x="245364" y="0"/>
                  </a:moveTo>
                  <a:lnTo>
                    <a:pt x="198628" y="4445"/>
                  </a:lnTo>
                  <a:lnTo>
                    <a:pt x="153162" y="18034"/>
                  </a:lnTo>
                  <a:lnTo>
                    <a:pt x="110617" y="40512"/>
                  </a:lnTo>
                  <a:lnTo>
                    <a:pt x="72136" y="72136"/>
                  </a:lnTo>
                  <a:lnTo>
                    <a:pt x="40512" y="110617"/>
                  </a:lnTo>
                  <a:lnTo>
                    <a:pt x="18034" y="153415"/>
                  </a:lnTo>
                  <a:lnTo>
                    <a:pt x="4444" y="199009"/>
                  </a:lnTo>
                  <a:lnTo>
                    <a:pt x="0" y="245999"/>
                  </a:lnTo>
                  <a:lnTo>
                    <a:pt x="4444" y="292862"/>
                  </a:lnTo>
                  <a:lnTo>
                    <a:pt x="18034" y="338582"/>
                  </a:lnTo>
                  <a:lnTo>
                    <a:pt x="40512" y="381381"/>
                  </a:lnTo>
                  <a:lnTo>
                    <a:pt x="72136" y="419862"/>
                  </a:lnTo>
                  <a:lnTo>
                    <a:pt x="110617" y="450976"/>
                  </a:lnTo>
                  <a:lnTo>
                    <a:pt x="153162" y="473075"/>
                  </a:lnTo>
                  <a:lnTo>
                    <a:pt x="198628" y="486283"/>
                  </a:lnTo>
                  <a:lnTo>
                    <a:pt x="245364" y="490727"/>
                  </a:lnTo>
                  <a:lnTo>
                    <a:pt x="291846" y="486283"/>
                  </a:lnTo>
                  <a:lnTo>
                    <a:pt x="337312" y="473075"/>
                  </a:lnTo>
                  <a:lnTo>
                    <a:pt x="379856" y="450976"/>
                  </a:lnTo>
                  <a:lnTo>
                    <a:pt x="418338" y="419862"/>
                  </a:lnTo>
                  <a:lnTo>
                    <a:pt x="449961" y="381381"/>
                  </a:lnTo>
                  <a:lnTo>
                    <a:pt x="472440" y="338582"/>
                  </a:lnTo>
                  <a:lnTo>
                    <a:pt x="486029" y="292862"/>
                  </a:lnTo>
                  <a:lnTo>
                    <a:pt x="490474" y="245999"/>
                  </a:lnTo>
                  <a:lnTo>
                    <a:pt x="486029" y="199009"/>
                  </a:lnTo>
                  <a:lnTo>
                    <a:pt x="472440" y="153415"/>
                  </a:lnTo>
                  <a:lnTo>
                    <a:pt x="449961" y="110617"/>
                  </a:lnTo>
                  <a:lnTo>
                    <a:pt x="418338" y="72136"/>
                  </a:lnTo>
                  <a:lnTo>
                    <a:pt x="379856" y="40512"/>
                  </a:lnTo>
                  <a:lnTo>
                    <a:pt x="337312" y="18034"/>
                  </a:lnTo>
                  <a:lnTo>
                    <a:pt x="291846" y="4445"/>
                  </a:lnTo>
                  <a:lnTo>
                    <a:pt x="245364" y="0"/>
                  </a:lnTo>
                  <a:close/>
                </a:path>
              </a:pathLst>
            </a:custGeom>
            <a:solidFill>
              <a:srgbClr val="00042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337286" y="1625516"/>
              <a:ext cx="377825" cy="381000"/>
            </a:xfrm>
            <a:custGeom>
              <a:rect b="b" l="l" r="r" t="t"/>
              <a:pathLst>
                <a:path extrusionOk="0" h="381000" w="377825">
                  <a:moveTo>
                    <a:pt x="188849" y="0"/>
                  </a:moveTo>
                  <a:lnTo>
                    <a:pt x="140970" y="6223"/>
                  </a:lnTo>
                  <a:lnTo>
                    <a:pt x="95631" y="24637"/>
                  </a:lnTo>
                  <a:lnTo>
                    <a:pt x="55372" y="55499"/>
                  </a:lnTo>
                  <a:lnTo>
                    <a:pt x="27686" y="89916"/>
                  </a:lnTo>
                  <a:lnTo>
                    <a:pt x="9271" y="128397"/>
                  </a:lnTo>
                  <a:lnTo>
                    <a:pt x="0" y="169418"/>
                  </a:lnTo>
                  <a:lnTo>
                    <a:pt x="0" y="211200"/>
                  </a:lnTo>
                  <a:lnTo>
                    <a:pt x="9271" y="252222"/>
                  </a:lnTo>
                  <a:lnTo>
                    <a:pt x="27686" y="290703"/>
                  </a:lnTo>
                  <a:lnTo>
                    <a:pt x="55372" y="324993"/>
                  </a:lnTo>
                  <a:lnTo>
                    <a:pt x="95631" y="355854"/>
                  </a:lnTo>
                  <a:lnTo>
                    <a:pt x="140970" y="374396"/>
                  </a:lnTo>
                  <a:lnTo>
                    <a:pt x="188849" y="380492"/>
                  </a:lnTo>
                  <a:lnTo>
                    <a:pt x="236855" y="374396"/>
                  </a:lnTo>
                  <a:lnTo>
                    <a:pt x="282194" y="355854"/>
                  </a:lnTo>
                  <a:lnTo>
                    <a:pt x="322580" y="324993"/>
                  </a:lnTo>
                  <a:lnTo>
                    <a:pt x="350139" y="290703"/>
                  </a:lnTo>
                  <a:lnTo>
                    <a:pt x="368681" y="252222"/>
                  </a:lnTo>
                  <a:lnTo>
                    <a:pt x="377825" y="211200"/>
                  </a:lnTo>
                  <a:lnTo>
                    <a:pt x="377825" y="169418"/>
                  </a:lnTo>
                  <a:lnTo>
                    <a:pt x="368681" y="128397"/>
                  </a:lnTo>
                  <a:lnTo>
                    <a:pt x="350139" y="89916"/>
                  </a:lnTo>
                  <a:lnTo>
                    <a:pt x="322580" y="55499"/>
                  </a:lnTo>
                  <a:lnTo>
                    <a:pt x="282194" y="24637"/>
                  </a:lnTo>
                  <a:lnTo>
                    <a:pt x="236855" y="6223"/>
                  </a:lnTo>
                  <a:lnTo>
                    <a:pt x="188849" y="0"/>
                  </a:lnTo>
                  <a:close/>
                </a:path>
              </a:pathLst>
            </a:custGeom>
            <a:solidFill>
              <a:srgbClr val="8FD2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3" name="Google Shape;143;p2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1372338" y="1694096"/>
              <a:ext cx="67056" cy="2362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4" name="Google Shape;144;p2"/>
            <p:cNvSpPr/>
            <p:nvPr/>
          </p:nvSpPr>
          <p:spPr>
            <a:xfrm>
              <a:off x="1465302" y="1936412"/>
              <a:ext cx="94615" cy="36195"/>
            </a:xfrm>
            <a:custGeom>
              <a:rect b="b" l="l" r="r" t="t"/>
              <a:pathLst>
                <a:path extrusionOk="0" h="36194" w="94614">
                  <a:moveTo>
                    <a:pt x="12573" y="0"/>
                  </a:moveTo>
                  <a:lnTo>
                    <a:pt x="4699" y="3175"/>
                  </a:lnTo>
                  <a:lnTo>
                    <a:pt x="3175" y="9525"/>
                  </a:lnTo>
                  <a:lnTo>
                    <a:pt x="0" y="15875"/>
                  </a:lnTo>
                  <a:lnTo>
                    <a:pt x="3175" y="23875"/>
                  </a:lnTo>
                  <a:lnTo>
                    <a:pt x="9398" y="25526"/>
                  </a:lnTo>
                  <a:lnTo>
                    <a:pt x="27305" y="31369"/>
                  </a:lnTo>
                  <a:lnTo>
                    <a:pt x="45846" y="35051"/>
                  </a:lnTo>
                  <a:lnTo>
                    <a:pt x="64388" y="36195"/>
                  </a:lnTo>
                  <a:lnTo>
                    <a:pt x="83185" y="35051"/>
                  </a:lnTo>
                  <a:lnTo>
                    <a:pt x="86360" y="35051"/>
                  </a:lnTo>
                  <a:lnTo>
                    <a:pt x="89535" y="33400"/>
                  </a:lnTo>
                  <a:lnTo>
                    <a:pt x="91058" y="31876"/>
                  </a:lnTo>
                  <a:lnTo>
                    <a:pt x="94233" y="25526"/>
                  </a:lnTo>
                  <a:lnTo>
                    <a:pt x="94233" y="14224"/>
                  </a:lnTo>
                  <a:lnTo>
                    <a:pt x="87883" y="9525"/>
                  </a:lnTo>
                  <a:lnTo>
                    <a:pt x="80010" y="9525"/>
                  </a:lnTo>
                  <a:lnTo>
                    <a:pt x="64515" y="10667"/>
                  </a:lnTo>
                  <a:lnTo>
                    <a:pt x="48768" y="9651"/>
                  </a:lnTo>
                  <a:lnTo>
                    <a:pt x="33527" y="6603"/>
                  </a:lnTo>
                  <a:lnTo>
                    <a:pt x="18923" y="1524"/>
                  </a:lnTo>
                  <a:lnTo>
                    <a:pt x="1257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521691" y="2332652"/>
              <a:ext cx="2635250" cy="3497579"/>
            </a:xfrm>
            <a:custGeom>
              <a:rect b="b" l="l" r="r" t="t"/>
              <a:pathLst>
                <a:path extrusionOk="0" h="3497579" w="2635250">
                  <a:moveTo>
                    <a:pt x="58800" y="0"/>
                  </a:moveTo>
                  <a:lnTo>
                    <a:pt x="33019" y="32765"/>
                  </a:lnTo>
                  <a:lnTo>
                    <a:pt x="14731" y="71755"/>
                  </a:lnTo>
                  <a:lnTo>
                    <a:pt x="3682" y="115697"/>
                  </a:lnTo>
                  <a:lnTo>
                    <a:pt x="0" y="163195"/>
                  </a:lnTo>
                  <a:lnTo>
                    <a:pt x="0" y="3243072"/>
                  </a:lnTo>
                  <a:lnTo>
                    <a:pt x="4191" y="3289681"/>
                  </a:lnTo>
                  <a:lnTo>
                    <a:pt x="16382" y="3333115"/>
                  </a:lnTo>
                  <a:lnTo>
                    <a:pt x="35560" y="3372866"/>
                  </a:lnTo>
                  <a:lnTo>
                    <a:pt x="61087" y="3408299"/>
                  </a:lnTo>
                  <a:lnTo>
                    <a:pt x="92075" y="3438779"/>
                  </a:lnTo>
                  <a:lnTo>
                    <a:pt x="127762" y="3463518"/>
                  </a:lnTo>
                  <a:lnTo>
                    <a:pt x="167258" y="3482009"/>
                  </a:lnTo>
                  <a:lnTo>
                    <a:pt x="209931" y="3493579"/>
                  </a:lnTo>
                  <a:lnTo>
                    <a:pt x="254762" y="3497579"/>
                  </a:lnTo>
                  <a:lnTo>
                    <a:pt x="2553208" y="3497579"/>
                  </a:lnTo>
                  <a:lnTo>
                    <a:pt x="2605786" y="3492931"/>
                  </a:lnTo>
                  <a:lnTo>
                    <a:pt x="2634996" y="3484524"/>
                  </a:lnTo>
                  <a:lnTo>
                    <a:pt x="274319" y="3484524"/>
                  </a:lnTo>
                  <a:lnTo>
                    <a:pt x="227456" y="3480295"/>
                  </a:lnTo>
                  <a:lnTo>
                    <a:pt x="183387" y="3468116"/>
                  </a:lnTo>
                  <a:lnTo>
                    <a:pt x="142748" y="3448748"/>
                  </a:lnTo>
                  <a:lnTo>
                    <a:pt x="106172" y="3422904"/>
                  </a:lnTo>
                  <a:lnTo>
                    <a:pt x="74675" y="3391408"/>
                  </a:lnTo>
                  <a:lnTo>
                    <a:pt x="48894" y="3354959"/>
                  </a:lnTo>
                  <a:lnTo>
                    <a:pt x="29463" y="3314319"/>
                  </a:lnTo>
                  <a:lnTo>
                    <a:pt x="17272" y="3270250"/>
                  </a:lnTo>
                  <a:lnTo>
                    <a:pt x="13081" y="3223514"/>
                  </a:lnTo>
                  <a:lnTo>
                    <a:pt x="13081" y="143510"/>
                  </a:lnTo>
                  <a:lnTo>
                    <a:pt x="16510" y="104521"/>
                  </a:lnTo>
                  <a:lnTo>
                    <a:pt x="26162" y="66801"/>
                  </a:lnTo>
                  <a:lnTo>
                    <a:pt x="40639" y="31623"/>
                  </a:lnTo>
                  <a:lnTo>
                    <a:pt x="58800" y="0"/>
                  </a:lnTo>
                  <a:close/>
                </a:path>
              </a:pathLst>
            </a:custGeom>
            <a:solidFill>
              <a:srgbClr val="92929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46" name="Google Shape;146;p2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4088106" y="5718981"/>
              <a:ext cx="202691" cy="9753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7" name="Google Shape;147;p2"/>
            <p:cNvSpPr/>
            <p:nvPr/>
          </p:nvSpPr>
          <p:spPr>
            <a:xfrm>
              <a:off x="1535407" y="2222924"/>
              <a:ext cx="2807335" cy="3593465"/>
            </a:xfrm>
            <a:custGeom>
              <a:rect b="b" l="l" r="r" t="t"/>
              <a:pathLst>
                <a:path extrusionOk="0" h="3593465" w="2807335">
                  <a:moveTo>
                    <a:pt x="2552319" y="0"/>
                  </a:moveTo>
                  <a:lnTo>
                    <a:pt x="261111" y="0"/>
                  </a:lnTo>
                  <a:lnTo>
                    <a:pt x="214375" y="3937"/>
                  </a:lnTo>
                  <a:lnTo>
                    <a:pt x="170179" y="15621"/>
                  </a:lnTo>
                  <a:lnTo>
                    <a:pt x="129539" y="34036"/>
                  </a:lnTo>
                  <a:lnTo>
                    <a:pt x="93090" y="58800"/>
                  </a:lnTo>
                  <a:lnTo>
                    <a:pt x="61594" y="89280"/>
                  </a:lnTo>
                  <a:lnTo>
                    <a:pt x="35813" y="124587"/>
                  </a:lnTo>
                  <a:lnTo>
                    <a:pt x="16382" y="164337"/>
                  </a:lnTo>
                  <a:lnTo>
                    <a:pt x="4190" y="207772"/>
                  </a:lnTo>
                  <a:lnTo>
                    <a:pt x="0" y="254380"/>
                  </a:lnTo>
                  <a:lnTo>
                    <a:pt x="0" y="3332353"/>
                  </a:lnTo>
                  <a:lnTo>
                    <a:pt x="4190" y="3379089"/>
                  </a:lnTo>
                  <a:lnTo>
                    <a:pt x="16382" y="3423157"/>
                  </a:lnTo>
                  <a:lnTo>
                    <a:pt x="35813" y="3463798"/>
                  </a:lnTo>
                  <a:lnTo>
                    <a:pt x="61594" y="3500247"/>
                  </a:lnTo>
                  <a:lnTo>
                    <a:pt x="93090" y="3531743"/>
                  </a:lnTo>
                  <a:lnTo>
                    <a:pt x="129539" y="3557473"/>
                  </a:lnTo>
                  <a:lnTo>
                    <a:pt x="170179" y="3576828"/>
                  </a:lnTo>
                  <a:lnTo>
                    <a:pt x="214375" y="3588994"/>
                  </a:lnTo>
                  <a:lnTo>
                    <a:pt x="261111" y="3593211"/>
                  </a:lnTo>
                  <a:lnTo>
                    <a:pt x="2552319" y="3593211"/>
                  </a:lnTo>
                  <a:lnTo>
                    <a:pt x="2598928" y="3588994"/>
                  </a:lnTo>
                  <a:lnTo>
                    <a:pt x="2642361" y="3576828"/>
                  </a:lnTo>
                  <a:lnTo>
                    <a:pt x="2682239" y="3557473"/>
                  </a:lnTo>
                  <a:lnTo>
                    <a:pt x="2717672" y="3531743"/>
                  </a:lnTo>
                  <a:lnTo>
                    <a:pt x="2748025" y="3500247"/>
                  </a:lnTo>
                  <a:lnTo>
                    <a:pt x="2772918" y="3463798"/>
                  </a:lnTo>
                  <a:lnTo>
                    <a:pt x="2791333" y="3423157"/>
                  </a:lnTo>
                  <a:lnTo>
                    <a:pt x="2802889" y="3379089"/>
                  </a:lnTo>
                  <a:lnTo>
                    <a:pt x="2806954" y="3332353"/>
                  </a:lnTo>
                  <a:lnTo>
                    <a:pt x="2806954" y="254380"/>
                  </a:lnTo>
                  <a:lnTo>
                    <a:pt x="2802889" y="207772"/>
                  </a:lnTo>
                  <a:lnTo>
                    <a:pt x="2791333" y="164337"/>
                  </a:lnTo>
                  <a:lnTo>
                    <a:pt x="2772918" y="124587"/>
                  </a:lnTo>
                  <a:lnTo>
                    <a:pt x="2748025" y="89280"/>
                  </a:lnTo>
                  <a:lnTo>
                    <a:pt x="2717672" y="58800"/>
                  </a:lnTo>
                  <a:lnTo>
                    <a:pt x="2682239" y="34036"/>
                  </a:lnTo>
                  <a:lnTo>
                    <a:pt x="2642361" y="15621"/>
                  </a:lnTo>
                  <a:lnTo>
                    <a:pt x="2598928" y="3937"/>
                  </a:lnTo>
                  <a:lnTo>
                    <a:pt x="2552319" y="0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1666471" y="2430188"/>
              <a:ext cx="2533015" cy="3228975"/>
            </a:xfrm>
            <a:custGeom>
              <a:rect b="b" l="l" r="r" t="t"/>
              <a:pathLst>
                <a:path extrusionOk="0" h="3228975" w="2533015">
                  <a:moveTo>
                    <a:pt x="2532634" y="0"/>
                  </a:moveTo>
                  <a:lnTo>
                    <a:pt x="2519553" y="0"/>
                  </a:lnTo>
                  <a:lnTo>
                    <a:pt x="2519553" y="3209163"/>
                  </a:lnTo>
                  <a:lnTo>
                    <a:pt x="580517" y="3209163"/>
                  </a:lnTo>
                  <a:lnTo>
                    <a:pt x="0" y="2648077"/>
                  </a:lnTo>
                  <a:lnTo>
                    <a:pt x="593597" y="3228848"/>
                  </a:lnTo>
                  <a:lnTo>
                    <a:pt x="2532634" y="3228848"/>
                  </a:lnTo>
                  <a:lnTo>
                    <a:pt x="2532634" y="3209163"/>
                  </a:lnTo>
                  <a:lnTo>
                    <a:pt x="2532634" y="0"/>
                  </a:lnTo>
                  <a:close/>
                </a:path>
              </a:pathLst>
            </a:custGeom>
            <a:solidFill>
              <a:srgbClr val="1C1C1D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1646658" y="2417996"/>
              <a:ext cx="2539365" cy="3221355"/>
            </a:xfrm>
            <a:custGeom>
              <a:rect b="b" l="l" r="r" t="t"/>
              <a:pathLst>
                <a:path extrusionOk="0" h="3221354" w="2539365">
                  <a:moveTo>
                    <a:pt x="2538857" y="0"/>
                  </a:moveTo>
                  <a:lnTo>
                    <a:pt x="0" y="0"/>
                  </a:lnTo>
                  <a:lnTo>
                    <a:pt x="0" y="2647188"/>
                  </a:lnTo>
                  <a:lnTo>
                    <a:pt x="599820" y="3221228"/>
                  </a:lnTo>
                  <a:lnTo>
                    <a:pt x="2538857" y="3221228"/>
                  </a:lnTo>
                  <a:lnTo>
                    <a:pt x="2538857" y="0"/>
                  </a:lnTo>
                  <a:close/>
                </a:path>
              </a:pathLst>
            </a:custGeom>
            <a:solidFill>
              <a:srgbClr val="FFF9F5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2998447" y="5216061"/>
              <a:ext cx="894715" cy="111125"/>
            </a:xfrm>
            <a:custGeom>
              <a:rect b="b" l="l" r="r" t="t"/>
              <a:pathLst>
                <a:path extrusionOk="0" h="111125" w="894714">
                  <a:moveTo>
                    <a:pt x="894334" y="0"/>
                  </a:moveTo>
                  <a:lnTo>
                    <a:pt x="0" y="0"/>
                  </a:lnTo>
                  <a:lnTo>
                    <a:pt x="0" y="110870"/>
                  </a:lnTo>
                  <a:lnTo>
                    <a:pt x="894334" y="110870"/>
                  </a:lnTo>
                  <a:lnTo>
                    <a:pt x="894334" y="0"/>
                  </a:lnTo>
                  <a:close/>
                </a:path>
              </a:pathLst>
            </a:custGeom>
            <a:solidFill>
              <a:srgbClr val="EB5052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1954507" y="3247052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954507" y="3451268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79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954507" y="3657008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1955268" y="3863510"/>
              <a:ext cx="1939925" cy="208915"/>
            </a:xfrm>
            <a:custGeom>
              <a:rect b="b" l="l" r="r" t="t"/>
              <a:pathLst>
                <a:path extrusionOk="0" h="208914" w="1939925">
                  <a:moveTo>
                    <a:pt x="0" y="0"/>
                  </a:moveTo>
                  <a:lnTo>
                    <a:pt x="1939798" y="0"/>
                  </a:lnTo>
                </a:path>
                <a:path extrusionOk="0" h="208914" w="1939925">
                  <a:moveTo>
                    <a:pt x="0" y="208406"/>
                  </a:moveTo>
                  <a:lnTo>
                    <a:pt x="1939798" y="208406"/>
                  </a:lnTo>
                </a:path>
              </a:pathLst>
            </a:custGeom>
            <a:noFill/>
            <a:ln cap="flat" cmpd="sng" w="594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1954507" y="4277276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1954507" y="4481492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79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955268" y="4689518"/>
              <a:ext cx="1939925" cy="0"/>
            </a:xfrm>
            <a:custGeom>
              <a:rect b="b" l="l" r="r" t="t"/>
              <a:pathLst>
                <a:path extrusionOk="0" h="120000" w="1939925">
                  <a:moveTo>
                    <a:pt x="0" y="0"/>
                  </a:moveTo>
                  <a:lnTo>
                    <a:pt x="1939798" y="0"/>
                  </a:lnTo>
                </a:path>
              </a:pathLst>
            </a:custGeom>
            <a:noFill/>
            <a:ln cap="flat" cmpd="sng" w="53325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1954507" y="4897544"/>
              <a:ext cx="1938655" cy="0"/>
            </a:xfrm>
            <a:custGeom>
              <a:rect b="b" l="l" r="r" t="t"/>
              <a:pathLst>
                <a:path extrusionOk="0" h="120000" w="1938654">
                  <a:moveTo>
                    <a:pt x="0" y="0"/>
                  </a:moveTo>
                  <a:lnTo>
                    <a:pt x="1938273" y="0"/>
                  </a:lnTo>
                </a:path>
              </a:pathLst>
            </a:custGeom>
            <a:noFill/>
            <a:ln cap="flat" cmpd="sng" w="51800">
              <a:solidFill>
                <a:srgbClr val="A7A9A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259306" y="2789854"/>
              <a:ext cx="1365885" cy="109855"/>
            </a:xfrm>
            <a:custGeom>
              <a:rect b="b" l="l" r="r" t="t"/>
              <a:pathLst>
                <a:path extrusionOk="0" h="109855" w="1365885">
                  <a:moveTo>
                    <a:pt x="1365377" y="0"/>
                  </a:moveTo>
                  <a:lnTo>
                    <a:pt x="0" y="0"/>
                  </a:lnTo>
                  <a:lnTo>
                    <a:pt x="0" y="109472"/>
                  </a:lnTo>
                  <a:lnTo>
                    <a:pt x="1365377" y="109472"/>
                  </a:lnTo>
                  <a:lnTo>
                    <a:pt x="1365377" y="0"/>
                  </a:lnTo>
                  <a:close/>
                </a:path>
              </a:pathLst>
            </a:custGeom>
            <a:solidFill>
              <a:srgbClr val="A7A9A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646658" y="5065185"/>
              <a:ext cx="612775" cy="574675"/>
            </a:xfrm>
            <a:custGeom>
              <a:rect b="b" l="l" r="r" t="t"/>
              <a:pathLst>
                <a:path extrusionOk="0" h="574675" w="612775">
                  <a:moveTo>
                    <a:pt x="612394" y="0"/>
                  </a:moveTo>
                  <a:lnTo>
                    <a:pt x="0" y="0"/>
                  </a:lnTo>
                  <a:lnTo>
                    <a:pt x="599312" y="574293"/>
                  </a:lnTo>
                  <a:lnTo>
                    <a:pt x="612394" y="0"/>
                  </a:lnTo>
                  <a:close/>
                </a:path>
              </a:pathLst>
            </a:custGeom>
            <a:solidFill>
              <a:srgbClr val="B9B9B8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1646658" y="5065185"/>
              <a:ext cx="600075" cy="574675"/>
            </a:xfrm>
            <a:custGeom>
              <a:rect b="b" l="l" r="r" t="t"/>
              <a:pathLst>
                <a:path extrusionOk="0" h="574675" w="600075">
                  <a:moveTo>
                    <a:pt x="0" y="0"/>
                  </a:moveTo>
                  <a:lnTo>
                    <a:pt x="599947" y="574293"/>
                  </a:lnTo>
                  <a:lnTo>
                    <a:pt x="573785" y="327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ECE9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436090" y="2407328"/>
              <a:ext cx="973455" cy="22860"/>
            </a:xfrm>
            <a:custGeom>
              <a:rect b="b" l="l" r="r" t="t"/>
              <a:pathLst>
                <a:path extrusionOk="0" h="22860" w="973454">
                  <a:moveTo>
                    <a:pt x="973327" y="0"/>
                  </a:moveTo>
                  <a:lnTo>
                    <a:pt x="0" y="0"/>
                  </a:lnTo>
                  <a:lnTo>
                    <a:pt x="0" y="22605"/>
                  </a:lnTo>
                  <a:lnTo>
                    <a:pt x="973327" y="22605"/>
                  </a:lnTo>
                  <a:lnTo>
                    <a:pt x="973327" y="0"/>
                  </a:lnTo>
                  <a:close/>
                </a:path>
              </a:pathLst>
            </a:custGeom>
            <a:solidFill>
              <a:srgbClr val="1E1E1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420850" y="1870880"/>
              <a:ext cx="990600" cy="536575"/>
            </a:xfrm>
            <a:custGeom>
              <a:rect b="b" l="l" r="r" t="t"/>
              <a:pathLst>
                <a:path extrusionOk="0" h="536575" w="990600">
                  <a:moveTo>
                    <a:pt x="492378" y="0"/>
                  </a:moveTo>
                  <a:lnTo>
                    <a:pt x="447928" y="5334"/>
                  </a:lnTo>
                  <a:lnTo>
                    <a:pt x="406907" y="20701"/>
                  </a:lnTo>
                  <a:lnTo>
                    <a:pt x="370459" y="44577"/>
                  </a:lnTo>
                  <a:lnTo>
                    <a:pt x="339978" y="75946"/>
                  </a:lnTo>
                  <a:lnTo>
                    <a:pt x="316738" y="113284"/>
                  </a:lnTo>
                  <a:lnTo>
                    <a:pt x="301751" y="155448"/>
                  </a:lnTo>
                  <a:lnTo>
                    <a:pt x="296544" y="201168"/>
                  </a:lnTo>
                  <a:lnTo>
                    <a:pt x="297434" y="214884"/>
                  </a:lnTo>
                  <a:lnTo>
                    <a:pt x="301625" y="242316"/>
                  </a:lnTo>
                  <a:lnTo>
                    <a:pt x="302513" y="255905"/>
                  </a:lnTo>
                  <a:lnTo>
                    <a:pt x="0" y="255905"/>
                  </a:lnTo>
                  <a:lnTo>
                    <a:pt x="0" y="536194"/>
                  </a:lnTo>
                  <a:lnTo>
                    <a:pt x="990600" y="536194"/>
                  </a:lnTo>
                  <a:lnTo>
                    <a:pt x="990600" y="255905"/>
                  </a:lnTo>
                  <a:lnTo>
                    <a:pt x="682116" y="255905"/>
                  </a:lnTo>
                  <a:lnTo>
                    <a:pt x="686562" y="242316"/>
                  </a:lnTo>
                  <a:lnTo>
                    <a:pt x="690372" y="228600"/>
                  </a:lnTo>
                  <a:lnTo>
                    <a:pt x="693038" y="214884"/>
                  </a:lnTo>
                  <a:lnTo>
                    <a:pt x="694054" y="201168"/>
                  </a:lnTo>
                  <a:lnTo>
                    <a:pt x="688848" y="155448"/>
                  </a:lnTo>
                  <a:lnTo>
                    <a:pt x="673735" y="113284"/>
                  </a:lnTo>
                  <a:lnTo>
                    <a:pt x="650113" y="75946"/>
                  </a:lnTo>
                  <a:lnTo>
                    <a:pt x="618998" y="44577"/>
                  </a:lnTo>
                  <a:lnTo>
                    <a:pt x="581660" y="20701"/>
                  </a:lnTo>
                  <a:lnTo>
                    <a:pt x="538988" y="5334"/>
                  </a:lnTo>
                  <a:lnTo>
                    <a:pt x="492378" y="0"/>
                  </a:lnTo>
                  <a:close/>
                </a:path>
              </a:pathLst>
            </a:custGeom>
            <a:solidFill>
              <a:srgbClr val="FFAD3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4" name="Google Shape;164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00327" y="1956224"/>
              <a:ext cx="237743" cy="23926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5" name="Google Shape;165;p2"/>
            <p:cNvSpPr/>
            <p:nvPr/>
          </p:nvSpPr>
          <p:spPr>
            <a:xfrm>
              <a:off x="2314171" y="3621957"/>
              <a:ext cx="539115" cy="412750"/>
            </a:xfrm>
            <a:custGeom>
              <a:rect b="b" l="l" r="r" t="t"/>
              <a:pathLst>
                <a:path extrusionOk="0" h="412750" w="539114">
                  <a:moveTo>
                    <a:pt x="143510" y="0"/>
                  </a:moveTo>
                  <a:lnTo>
                    <a:pt x="0" y="253237"/>
                  </a:lnTo>
                  <a:lnTo>
                    <a:pt x="271399" y="409066"/>
                  </a:lnTo>
                  <a:lnTo>
                    <a:pt x="312800" y="391540"/>
                  </a:lnTo>
                  <a:lnTo>
                    <a:pt x="356362" y="380745"/>
                  </a:lnTo>
                  <a:lnTo>
                    <a:pt x="401320" y="376935"/>
                  </a:lnTo>
                  <a:lnTo>
                    <a:pt x="446786" y="380745"/>
                  </a:lnTo>
                  <a:lnTo>
                    <a:pt x="491871" y="392429"/>
                  </a:lnTo>
                  <a:lnTo>
                    <a:pt x="535940" y="412495"/>
                  </a:lnTo>
                  <a:lnTo>
                    <a:pt x="538988" y="403097"/>
                  </a:lnTo>
                  <a:lnTo>
                    <a:pt x="351663" y="294131"/>
                  </a:lnTo>
                  <a:lnTo>
                    <a:pt x="312039" y="294131"/>
                  </a:lnTo>
                  <a:lnTo>
                    <a:pt x="304800" y="290575"/>
                  </a:lnTo>
                  <a:lnTo>
                    <a:pt x="296925" y="282320"/>
                  </a:lnTo>
                  <a:lnTo>
                    <a:pt x="292100" y="272160"/>
                  </a:lnTo>
                  <a:lnTo>
                    <a:pt x="290449" y="261111"/>
                  </a:lnTo>
                  <a:lnTo>
                    <a:pt x="292227" y="250189"/>
                  </a:lnTo>
                  <a:lnTo>
                    <a:pt x="300355" y="242442"/>
                  </a:lnTo>
                  <a:lnTo>
                    <a:pt x="310261" y="237997"/>
                  </a:lnTo>
                  <a:lnTo>
                    <a:pt x="320802" y="237616"/>
                  </a:lnTo>
                  <a:lnTo>
                    <a:pt x="433324" y="237616"/>
                  </a:lnTo>
                  <a:lnTo>
                    <a:pt x="421640" y="200405"/>
                  </a:lnTo>
                  <a:lnTo>
                    <a:pt x="414909" y="155701"/>
                  </a:lnTo>
                  <a:lnTo>
                    <a:pt x="143510" y="0"/>
                  </a:lnTo>
                  <a:close/>
                </a:path>
              </a:pathLst>
            </a:custGeom>
            <a:solidFill>
              <a:srgbClr val="1D899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6" name="Google Shape;166;p2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2626590" y="3859701"/>
              <a:ext cx="243839" cy="152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"/>
            <p:cNvSpPr/>
            <p:nvPr/>
          </p:nvSpPr>
          <p:spPr>
            <a:xfrm>
              <a:off x="930378" y="2814236"/>
              <a:ext cx="1617980" cy="1129665"/>
            </a:xfrm>
            <a:custGeom>
              <a:rect b="b" l="l" r="r" t="t"/>
              <a:pathLst>
                <a:path extrusionOk="0" h="1129664" w="1617979">
                  <a:moveTo>
                    <a:pt x="170434" y="0"/>
                  </a:moveTo>
                  <a:lnTo>
                    <a:pt x="0" y="305815"/>
                  </a:lnTo>
                  <a:lnTo>
                    <a:pt x="1448815" y="1129157"/>
                  </a:lnTo>
                  <a:lnTo>
                    <a:pt x="1617979" y="827277"/>
                  </a:lnTo>
                  <a:lnTo>
                    <a:pt x="170434" y="0"/>
                  </a:lnTo>
                  <a:close/>
                </a:path>
              </a:pathLst>
            </a:custGeom>
            <a:solidFill>
              <a:srgbClr val="0DB3BC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500611" y="2581064"/>
              <a:ext cx="1988820" cy="1332230"/>
            </a:xfrm>
            <a:custGeom>
              <a:rect b="b" l="l" r="r" t="t"/>
              <a:pathLst>
                <a:path extrusionOk="0" h="1332229" w="1988820">
                  <a:moveTo>
                    <a:pt x="312293" y="30988"/>
                  </a:moveTo>
                  <a:lnTo>
                    <a:pt x="304546" y="23241"/>
                  </a:lnTo>
                  <a:lnTo>
                    <a:pt x="262255" y="6350"/>
                  </a:lnTo>
                  <a:lnTo>
                    <a:pt x="218186" y="0"/>
                  </a:lnTo>
                  <a:lnTo>
                    <a:pt x="173736" y="3556"/>
                  </a:lnTo>
                  <a:lnTo>
                    <a:pt x="130810" y="16637"/>
                  </a:lnTo>
                  <a:lnTo>
                    <a:pt x="91059" y="38862"/>
                  </a:lnTo>
                  <a:lnTo>
                    <a:pt x="56007" y="69596"/>
                  </a:lnTo>
                  <a:lnTo>
                    <a:pt x="27432" y="108458"/>
                  </a:lnTo>
                  <a:lnTo>
                    <a:pt x="8255" y="152527"/>
                  </a:lnTo>
                  <a:lnTo>
                    <a:pt x="0" y="198120"/>
                  </a:lnTo>
                  <a:lnTo>
                    <a:pt x="1905" y="243586"/>
                  </a:lnTo>
                  <a:lnTo>
                    <a:pt x="13335" y="287147"/>
                  </a:lnTo>
                  <a:lnTo>
                    <a:pt x="33909" y="327152"/>
                  </a:lnTo>
                  <a:lnTo>
                    <a:pt x="62611" y="362077"/>
                  </a:lnTo>
                  <a:lnTo>
                    <a:pt x="99187" y="390144"/>
                  </a:lnTo>
                  <a:lnTo>
                    <a:pt x="106934" y="397891"/>
                  </a:lnTo>
                  <a:lnTo>
                    <a:pt x="312293" y="30988"/>
                  </a:lnTo>
                  <a:close/>
                </a:path>
                <a:path extrusionOk="0" h="1332229" w="1988820">
                  <a:moveTo>
                    <a:pt x="1988439" y="1026287"/>
                  </a:moveTo>
                  <a:lnTo>
                    <a:pt x="540258" y="198120"/>
                  </a:lnTo>
                  <a:lnTo>
                    <a:pt x="368808" y="504444"/>
                  </a:lnTo>
                  <a:lnTo>
                    <a:pt x="1817243" y="1331849"/>
                  </a:lnTo>
                  <a:lnTo>
                    <a:pt x="1988439" y="1026287"/>
                  </a:lnTo>
                  <a:close/>
                </a:path>
              </a:pathLst>
            </a:custGeom>
            <a:solidFill>
              <a:srgbClr val="FA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607290" y="2527724"/>
              <a:ext cx="1126490" cy="789940"/>
            </a:xfrm>
            <a:custGeom>
              <a:rect b="b" l="l" r="r" t="t"/>
              <a:pathLst>
                <a:path extrusionOk="0" h="789939" w="1126489">
                  <a:moveTo>
                    <a:pt x="348995" y="0"/>
                  </a:moveTo>
                  <a:lnTo>
                    <a:pt x="307339" y="6096"/>
                  </a:lnTo>
                  <a:lnTo>
                    <a:pt x="268350" y="22478"/>
                  </a:lnTo>
                  <a:lnTo>
                    <a:pt x="233933" y="48895"/>
                  </a:lnTo>
                  <a:lnTo>
                    <a:pt x="206248" y="85343"/>
                  </a:lnTo>
                  <a:lnTo>
                    <a:pt x="0" y="451612"/>
                  </a:lnTo>
                  <a:lnTo>
                    <a:pt x="590804" y="787653"/>
                  </a:lnTo>
                  <a:lnTo>
                    <a:pt x="602361" y="789432"/>
                  </a:lnTo>
                  <a:lnTo>
                    <a:pt x="615061" y="787780"/>
                  </a:lnTo>
                  <a:lnTo>
                    <a:pt x="627126" y="782065"/>
                  </a:lnTo>
                  <a:lnTo>
                    <a:pt x="636905" y="771651"/>
                  </a:lnTo>
                  <a:lnTo>
                    <a:pt x="809370" y="461645"/>
                  </a:lnTo>
                  <a:lnTo>
                    <a:pt x="813816" y="450976"/>
                  </a:lnTo>
                  <a:lnTo>
                    <a:pt x="813435" y="439292"/>
                  </a:lnTo>
                  <a:lnTo>
                    <a:pt x="807847" y="428625"/>
                  </a:lnTo>
                  <a:lnTo>
                    <a:pt x="796925" y="421639"/>
                  </a:lnTo>
                  <a:lnTo>
                    <a:pt x="267969" y="115570"/>
                  </a:lnTo>
                  <a:lnTo>
                    <a:pt x="292226" y="88391"/>
                  </a:lnTo>
                  <a:lnTo>
                    <a:pt x="325119" y="73025"/>
                  </a:lnTo>
                  <a:lnTo>
                    <a:pt x="361314" y="71374"/>
                  </a:lnTo>
                  <a:lnTo>
                    <a:pt x="395350" y="84962"/>
                  </a:lnTo>
                  <a:lnTo>
                    <a:pt x="1050925" y="457580"/>
                  </a:lnTo>
                  <a:lnTo>
                    <a:pt x="1065783" y="460628"/>
                  </a:lnTo>
                  <a:lnTo>
                    <a:pt x="1081277" y="460501"/>
                  </a:lnTo>
                  <a:lnTo>
                    <a:pt x="1094994" y="456818"/>
                  </a:lnTo>
                  <a:lnTo>
                    <a:pt x="1104645" y="449452"/>
                  </a:lnTo>
                  <a:lnTo>
                    <a:pt x="1126108" y="415163"/>
                  </a:lnTo>
                  <a:lnTo>
                    <a:pt x="431926" y="19430"/>
                  </a:lnTo>
                  <a:lnTo>
                    <a:pt x="391287" y="4445"/>
                  </a:lnTo>
                  <a:lnTo>
                    <a:pt x="348995" y="0"/>
                  </a:lnTo>
                  <a:close/>
                </a:path>
              </a:pathLst>
            </a:custGeom>
            <a:solidFill>
              <a:srgbClr val="1D899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669774" y="2643549"/>
              <a:ext cx="288290" cy="413384"/>
            </a:xfrm>
            <a:custGeom>
              <a:rect b="b" l="l" r="r" t="t"/>
              <a:pathLst>
                <a:path extrusionOk="0" h="413385" w="288289">
                  <a:moveTo>
                    <a:pt x="205994" y="0"/>
                  </a:moveTo>
                  <a:lnTo>
                    <a:pt x="0" y="366267"/>
                  </a:lnTo>
                  <a:lnTo>
                    <a:pt x="81407" y="413003"/>
                  </a:lnTo>
                  <a:lnTo>
                    <a:pt x="288036" y="46862"/>
                  </a:lnTo>
                  <a:lnTo>
                    <a:pt x="205994" y="0"/>
                  </a:lnTo>
                  <a:close/>
                </a:path>
              </a:pathLst>
            </a:custGeom>
            <a:solidFill>
              <a:srgbClr val="FAC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2"/>
          <p:cNvSpPr txBox="1"/>
          <p:nvPr/>
        </p:nvSpPr>
        <p:spPr>
          <a:xfrm>
            <a:off x="7040124" y="2678600"/>
            <a:ext cx="4291965" cy="732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-172720" lvl="0" marL="184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rgbClr val="445269"/>
                </a:solidFill>
                <a:latin typeface="Arial"/>
                <a:ea typeface="Arial"/>
                <a:cs typeface="Arial"/>
                <a:sym typeface="Arial"/>
              </a:rPr>
              <a:t>Conditional Formatting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2720" lvl="0" marL="184785" marR="0" rtl="0" algn="l">
              <a:lnSpc>
                <a:spcPct val="100000"/>
              </a:lnSpc>
              <a:spcBef>
                <a:spcPts val="409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rgbClr val="445269"/>
                </a:solidFill>
                <a:latin typeface="Arial"/>
                <a:ea typeface="Arial"/>
                <a:cs typeface="Arial"/>
                <a:sym typeface="Arial"/>
              </a:rPr>
              <a:t>Advanced Filtering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"/>
          <p:cNvSpPr txBox="1"/>
          <p:nvPr>
            <p:ph type="title"/>
          </p:nvPr>
        </p:nvSpPr>
        <p:spPr>
          <a:xfrm>
            <a:off x="7018042" y="2234843"/>
            <a:ext cx="3917051" cy="382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269"/>
              </a:buClr>
              <a:buSzPts val="2400"/>
              <a:buFont typeface="Arial"/>
              <a:buNone/>
            </a:pPr>
            <a:r>
              <a:rPr b="1" lang="en-US" sz="2400">
                <a:solidFill>
                  <a:srgbClr val="445269"/>
                </a:solidFill>
                <a:latin typeface="Arial"/>
                <a:ea typeface="Arial"/>
                <a:cs typeface="Arial"/>
                <a:sym typeface="Arial"/>
              </a:rPr>
              <a:t>Advanced Excel Features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7040125" y="4037895"/>
            <a:ext cx="4291965" cy="7322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4750">
            <a:spAutoFit/>
          </a:bodyPr>
          <a:lstStyle/>
          <a:p>
            <a:pPr indent="-172720" lvl="0" marL="184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rgbClr val="445269"/>
                </a:solidFill>
                <a:latin typeface="Arial"/>
                <a:ea typeface="Arial"/>
                <a:cs typeface="Arial"/>
                <a:sym typeface="Arial"/>
              </a:rPr>
              <a:t>Text Functions</a:t>
            </a:r>
            <a:endParaRPr/>
          </a:p>
          <a:p>
            <a:pPr indent="-172720" lvl="0" marL="184785" marR="0" rtl="0" algn="l">
              <a:lnSpc>
                <a:spcPct val="100000"/>
              </a:lnSpc>
              <a:spcBef>
                <a:spcPts val="395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Noto Sans Symbols"/>
              <a:buChar char="✔"/>
            </a:pPr>
            <a:r>
              <a:rPr b="1" lang="en-US" sz="2000">
                <a:solidFill>
                  <a:srgbClr val="445269"/>
                </a:solidFill>
                <a:latin typeface="Arial"/>
                <a:ea typeface="Arial"/>
                <a:cs typeface="Arial"/>
                <a:sym typeface="Arial"/>
              </a:rPr>
              <a:t>Conditional Statements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2"/>
          <p:cNvSpPr txBox="1"/>
          <p:nvPr/>
        </p:nvSpPr>
        <p:spPr>
          <a:xfrm>
            <a:off x="7018043" y="3591562"/>
            <a:ext cx="4673346" cy="3827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269"/>
              </a:buClr>
              <a:buSzPts val="2400"/>
              <a:buFont typeface="Arial"/>
              <a:buNone/>
            </a:pPr>
            <a:r>
              <a:rPr b="1" lang="en-US" sz="2400" u="none">
                <a:solidFill>
                  <a:srgbClr val="445269"/>
                </a:solidFill>
                <a:latin typeface="Arial"/>
                <a:ea typeface="Arial"/>
                <a:cs typeface="Arial"/>
                <a:sym typeface="Arial"/>
              </a:rPr>
              <a:t>Essential Forms and Formulas</a:t>
            </a:r>
            <a:endParaRPr/>
          </a:p>
        </p:txBody>
      </p:sp>
      <p:grpSp>
        <p:nvGrpSpPr>
          <p:cNvPr id="175" name="Google Shape;175;p2"/>
          <p:cNvGrpSpPr/>
          <p:nvPr/>
        </p:nvGrpSpPr>
        <p:grpSpPr>
          <a:xfrm>
            <a:off x="6032903" y="2239640"/>
            <a:ext cx="756000" cy="756000"/>
            <a:chOff x="1515514" y="1611308"/>
            <a:chExt cx="756000" cy="756000"/>
          </a:xfrm>
        </p:grpSpPr>
        <p:sp>
          <p:nvSpPr>
            <p:cNvPr id="176" name="Google Shape;176;p2"/>
            <p:cNvSpPr/>
            <p:nvPr/>
          </p:nvSpPr>
          <p:spPr>
            <a:xfrm>
              <a:off x="1515514" y="1611308"/>
              <a:ext cx="756000" cy="756000"/>
            </a:xfrm>
            <a:prstGeom prst="ellipse">
              <a:avLst/>
            </a:prstGeom>
            <a:solidFill>
              <a:srgbClr val="23BEAE"/>
            </a:solidFill>
            <a:ln cap="flat" cmpd="sng" w="12700">
              <a:solidFill>
                <a:srgbClr val="23BEAE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2"/>
            <p:cNvSpPr/>
            <p:nvPr/>
          </p:nvSpPr>
          <p:spPr>
            <a:xfrm flipH="1" rot="-5400000">
              <a:off x="1626679" y="1734295"/>
              <a:ext cx="541566" cy="510026"/>
            </a:xfrm>
            <a:custGeom>
              <a:rect b="b" l="l" r="r" t="t"/>
              <a:pathLst>
                <a:path extrusionOk="0" h="2758049" w="2928608">
                  <a:moveTo>
                    <a:pt x="2797052" y="1199936"/>
                  </a:moveTo>
                  <a:lnTo>
                    <a:pt x="2797052" y="1541978"/>
                  </a:lnTo>
                  <a:cubicBezTo>
                    <a:pt x="2797052" y="1578306"/>
                    <a:pt x="2826502" y="1607756"/>
                    <a:pt x="2862830" y="1607756"/>
                  </a:cubicBezTo>
                  <a:lnTo>
                    <a:pt x="2862830" y="1607755"/>
                  </a:lnTo>
                  <a:cubicBezTo>
                    <a:pt x="2899158" y="1607755"/>
                    <a:pt x="2928608" y="1578305"/>
                    <a:pt x="2928608" y="1541977"/>
                  </a:cubicBezTo>
                  <a:lnTo>
                    <a:pt x="2928607" y="1199936"/>
                  </a:lnTo>
                  <a:cubicBezTo>
                    <a:pt x="2928607" y="1163608"/>
                    <a:pt x="2899158" y="1134159"/>
                    <a:pt x="2862830" y="1134158"/>
                  </a:cubicBezTo>
                  <a:cubicBezTo>
                    <a:pt x="2826502" y="1134159"/>
                    <a:pt x="2797052" y="1163608"/>
                    <a:pt x="2797052" y="1199936"/>
                  </a:cubicBezTo>
                  <a:close/>
                  <a:moveTo>
                    <a:pt x="2593193" y="1147315"/>
                  </a:moveTo>
                  <a:lnTo>
                    <a:pt x="2593193" y="1594601"/>
                  </a:lnTo>
                  <a:cubicBezTo>
                    <a:pt x="2593193" y="1630929"/>
                    <a:pt x="2622643" y="1660379"/>
                    <a:pt x="2658971" y="1660379"/>
                  </a:cubicBezTo>
                  <a:lnTo>
                    <a:pt x="2658971" y="1660378"/>
                  </a:lnTo>
                  <a:cubicBezTo>
                    <a:pt x="2695299" y="1660378"/>
                    <a:pt x="2724749" y="1630928"/>
                    <a:pt x="2724749" y="1594600"/>
                  </a:cubicBezTo>
                  <a:lnTo>
                    <a:pt x="2724748" y="1147315"/>
                  </a:lnTo>
                  <a:cubicBezTo>
                    <a:pt x="2724748" y="1110987"/>
                    <a:pt x="2695299" y="1081538"/>
                    <a:pt x="2658971" y="1081537"/>
                  </a:cubicBezTo>
                  <a:cubicBezTo>
                    <a:pt x="2622643" y="1081538"/>
                    <a:pt x="2593193" y="1110987"/>
                    <a:pt x="2593193" y="1147315"/>
                  </a:cubicBezTo>
                  <a:close/>
                  <a:moveTo>
                    <a:pt x="2389334" y="1121004"/>
                  </a:moveTo>
                  <a:lnTo>
                    <a:pt x="2389334" y="1620912"/>
                  </a:lnTo>
                  <a:cubicBezTo>
                    <a:pt x="2389334" y="1657240"/>
                    <a:pt x="2418784" y="1686690"/>
                    <a:pt x="2455112" y="1686690"/>
                  </a:cubicBezTo>
                  <a:lnTo>
                    <a:pt x="2455112" y="1686689"/>
                  </a:lnTo>
                  <a:cubicBezTo>
                    <a:pt x="2491440" y="1686689"/>
                    <a:pt x="2520890" y="1657239"/>
                    <a:pt x="2520890" y="1620911"/>
                  </a:cubicBezTo>
                  <a:lnTo>
                    <a:pt x="2520889" y="1121004"/>
                  </a:lnTo>
                  <a:cubicBezTo>
                    <a:pt x="2520889" y="1084676"/>
                    <a:pt x="2491440" y="1055227"/>
                    <a:pt x="2455112" y="1055226"/>
                  </a:cubicBezTo>
                  <a:cubicBezTo>
                    <a:pt x="2418784" y="1055227"/>
                    <a:pt x="2389334" y="1084676"/>
                    <a:pt x="2389334" y="1121004"/>
                  </a:cubicBezTo>
                  <a:close/>
                  <a:moveTo>
                    <a:pt x="1314382" y="1247024"/>
                  </a:moveTo>
                  <a:cubicBezTo>
                    <a:pt x="1314381" y="1225915"/>
                    <a:pt x="1331494" y="1208803"/>
                    <a:pt x="1352603" y="1208803"/>
                  </a:cubicBezTo>
                  <a:lnTo>
                    <a:pt x="1410313" y="1208803"/>
                  </a:lnTo>
                  <a:lnTo>
                    <a:pt x="1410313" y="1146778"/>
                  </a:lnTo>
                  <a:cubicBezTo>
                    <a:pt x="1410313" y="1145599"/>
                    <a:pt x="1410393" y="1144438"/>
                    <a:pt x="1411688" y="1143457"/>
                  </a:cubicBezTo>
                  <a:lnTo>
                    <a:pt x="1408531" y="1133444"/>
                  </a:lnTo>
                  <a:cubicBezTo>
                    <a:pt x="1410371" y="1112415"/>
                    <a:pt x="1428909" y="1096860"/>
                    <a:pt x="1449938" y="1098699"/>
                  </a:cubicBezTo>
                  <a:lnTo>
                    <a:pt x="2236821" y="1167543"/>
                  </a:lnTo>
                  <a:cubicBezTo>
                    <a:pt x="2257849" y="1169383"/>
                    <a:pt x="2273405" y="1187920"/>
                    <a:pt x="2271565" y="1208950"/>
                  </a:cubicBezTo>
                  <a:cubicBezTo>
                    <a:pt x="2269725" y="1229978"/>
                    <a:pt x="2251187" y="1245533"/>
                    <a:pt x="2230159" y="1243693"/>
                  </a:cubicBezTo>
                  <a:cubicBezTo>
                    <a:pt x="1973864" y="1221271"/>
                    <a:pt x="1717570" y="1198849"/>
                    <a:pt x="1461275" y="1176426"/>
                  </a:cubicBezTo>
                  <a:lnTo>
                    <a:pt x="1461274" y="1208803"/>
                  </a:lnTo>
                  <a:lnTo>
                    <a:pt x="1518985" y="1208803"/>
                  </a:lnTo>
                  <a:cubicBezTo>
                    <a:pt x="1540095" y="1208802"/>
                    <a:pt x="1557205" y="1225915"/>
                    <a:pt x="1557206" y="1247025"/>
                  </a:cubicBezTo>
                  <a:lnTo>
                    <a:pt x="1557207" y="1247023"/>
                  </a:lnTo>
                  <a:cubicBezTo>
                    <a:pt x="1557207" y="1268132"/>
                    <a:pt x="1540095" y="1285244"/>
                    <a:pt x="1518986" y="1285244"/>
                  </a:cubicBezTo>
                  <a:cubicBezTo>
                    <a:pt x="1499749" y="1285244"/>
                    <a:pt x="1480511" y="1285243"/>
                    <a:pt x="1461275" y="1285244"/>
                  </a:cubicBezTo>
                  <a:lnTo>
                    <a:pt x="1461275" y="1337600"/>
                  </a:lnTo>
                  <a:lnTo>
                    <a:pt x="1518985" y="1337600"/>
                  </a:lnTo>
                  <a:cubicBezTo>
                    <a:pt x="1540095" y="1337600"/>
                    <a:pt x="1557206" y="1354713"/>
                    <a:pt x="1557206" y="1375821"/>
                  </a:cubicBezTo>
                  <a:lnTo>
                    <a:pt x="1557207" y="1375820"/>
                  </a:lnTo>
                  <a:cubicBezTo>
                    <a:pt x="1557206" y="1396928"/>
                    <a:pt x="1540095" y="1414041"/>
                    <a:pt x="1518986" y="1414041"/>
                  </a:cubicBezTo>
                  <a:cubicBezTo>
                    <a:pt x="1499750" y="1414041"/>
                    <a:pt x="1480511" y="1414041"/>
                    <a:pt x="1461275" y="1414042"/>
                  </a:cubicBezTo>
                  <a:lnTo>
                    <a:pt x="1461275" y="1466398"/>
                  </a:lnTo>
                  <a:lnTo>
                    <a:pt x="1518985" y="1466398"/>
                  </a:lnTo>
                  <a:cubicBezTo>
                    <a:pt x="1540095" y="1466398"/>
                    <a:pt x="1557206" y="1483509"/>
                    <a:pt x="1557206" y="1504618"/>
                  </a:cubicBezTo>
                  <a:lnTo>
                    <a:pt x="1557207" y="1504619"/>
                  </a:lnTo>
                  <a:cubicBezTo>
                    <a:pt x="1557207" y="1525727"/>
                    <a:pt x="1540094" y="1542838"/>
                    <a:pt x="1518986" y="1542839"/>
                  </a:cubicBezTo>
                  <a:cubicBezTo>
                    <a:pt x="1499749" y="1542839"/>
                    <a:pt x="1480511" y="1542838"/>
                    <a:pt x="1461275" y="1542839"/>
                  </a:cubicBezTo>
                  <a:lnTo>
                    <a:pt x="1461274" y="1575412"/>
                  </a:lnTo>
                  <a:lnTo>
                    <a:pt x="2226550" y="1494978"/>
                  </a:lnTo>
                  <a:cubicBezTo>
                    <a:pt x="2247542" y="1492772"/>
                    <a:pt x="2266350" y="1508001"/>
                    <a:pt x="2268556" y="1528995"/>
                  </a:cubicBezTo>
                  <a:cubicBezTo>
                    <a:pt x="2270763" y="1549988"/>
                    <a:pt x="2255534" y="1568794"/>
                    <a:pt x="2234542" y="1571000"/>
                  </a:cubicBezTo>
                  <a:cubicBezTo>
                    <a:pt x="1972686" y="1598522"/>
                    <a:pt x="1710833" y="1626046"/>
                    <a:pt x="1448978" y="1653567"/>
                  </a:cubicBezTo>
                  <a:cubicBezTo>
                    <a:pt x="1427984" y="1655774"/>
                    <a:pt x="1409178" y="1640544"/>
                    <a:pt x="1406971" y="1619551"/>
                  </a:cubicBezTo>
                  <a:cubicBezTo>
                    <a:pt x="1406474" y="1614827"/>
                    <a:pt x="1406862" y="1610214"/>
                    <a:pt x="1410805" y="1606610"/>
                  </a:cubicBezTo>
                  <a:lnTo>
                    <a:pt x="1410312" y="1605422"/>
                  </a:lnTo>
                  <a:lnTo>
                    <a:pt x="1410312" y="1542839"/>
                  </a:lnTo>
                  <a:lnTo>
                    <a:pt x="1352603" y="1542841"/>
                  </a:lnTo>
                  <a:cubicBezTo>
                    <a:pt x="1331494" y="1542841"/>
                    <a:pt x="1314382" y="1525729"/>
                    <a:pt x="1314382" y="1504619"/>
                  </a:cubicBezTo>
                  <a:cubicBezTo>
                    <a:pt x="1314382" y="1483510"/>
                    <a:pt x="1331493" y="1466397"/>
                    <a:pt x="1352603" y="1466398"/>
                  </a:cubicBezTo>
                  <a:lnTo>
                    <a:pt x="1410312" y="1466398"/>
                  </a:lnTo>
                  <a:lnTo>
                    <a:pt x="1410313" y="1414042"/>
                  </a:lnTo>
                  <a:lnTo>
                    <a:pt x="1352603" y="1414042"/>
                  </a:lnTo>
                  <a:cubicBezTo>
                    <a:pt x="1331494" y="1414041"/>
                    <a:pt x="1314383" y="1396930"/>
                    <a:pt x="1314382" y="1375820"/>
                  </a:cubicBezTo>
                  <a:cubicBezTo>
                    <a:pt x="1314383" y="1354713"/>
                    <a:pt x="1331494" y="1337600"/>
                    <a:pt x="1352603" y="1337601"/>
                  </a:cubicBezTo>
                  <a:lnTo>
                    <a:pt x="1410312" y="1337600"/>
                  </a:lnTo>
                  <a:lnTo>
                    <a:pt x="1410312" y="1285244"/>
                  </a:lnTo>
                  <a:lnTo>
                    <a:pt x="1352603" y="1285244"/>
                  </a:lnTo>
                  <a:cubicBezTo>
                    <a:pt x="1331494" y="1285244"/>
                    <a:pt x="1314381" y="1268133"/>
                    <a:pt x="1314382" y="1247024"/>
                  </a:cubicBezTo>
                  <a:close/>
                  <a:moveTo>
                    <a:pt x="1171967" y="72000"/>
                  </a:moveTo>
                  <a:lnTo>
                    <a:pt x="1171967" y="288000"/>
                  </a:lnTo>
                  <a:cubicBezTo>
                    <a:pt x="1171967" y="327765"/>
                    <a:pt x="1204202" y="360000"/>
                    <a:pt x="1243967" y="360000"/>
                  </a:cubicBezTo>
                  <a:cubicBezTo>
                    <a:pt x="1283732" y="360000"/>
                    <a:pt x="1315967" y="327765"/>
                    <a:pt x="1315967" y="288000"/>
                  </a:cubicBezTo>
                  <a:lnTo>
                    <a:pt x="1315967" y="72000"/>
                  </a:lnTo>
                  <a:cubicBezTo>
                    <a:pt x="1315967" y="32235"/>
                    <a:pt x="1283732" y="0"/>
                    <a:pt x="1243967" y="0"/>
                  </a:cubicBezTo>
                  <a:cubicBezTo>
                    <a:pt x="1204202" y="0"/>
                    <a:pt x="1171967" y="32235"/>
                    <a:pt x="1171967" y="72000"/>
                  </a:cubicBezTo>
                  <a:close/>
                  <a:moveTo>
                    <a:pt x="1171966" y="2470049"/>
                  </a:moveTo>
                  <a:lnTo>
                    <a:pt x="1171966" y="2686049"/>
                  </a:lnTo>
                  <a:cubicBezTo>
                    <a:pt x="1171966" y="2725814"/>
                    <a:pt x="1204201" y="2758049"/>
                    <a:pt x="1243966" y="2758049"/>
                  </a:cubicBezTo>
                  <a:cubicBezTo>
                    <a:pt x="1283731" y="2758049"/>
                    <a:pt x="1315966" y="2725814"/>
                    <a:pt x="1315966" y="2686049"/>
                  </a:cubicBezTo>
                  <a:lnTo>
                    <a:pt x="1315966" y="2470049"/>
                  </a:lnTo>
                  <a:cubicBezTo>
                    <a:pt x="1315966" y="2430284"/>
                    <a:pt x="1283731" y="2398049"/>
                    <a:pt x="1243966" y="2398049"/>
                  </a:cubicBezTo>
                  <a:cubicBezTo>
                    <a:pt x="1204201" y="2398049"/>
                    <a:pt x="1171966" y="2430284"/>
                    <a:pt x="1171966" y="2470049"/>
                  </a:cubicBezTo>
                  <a:close/>
                  <a:moveTo>
                    <a:pt x="515345" y="1370958"/>
                  </a:moveTo>
                  <a:cubicBezTo>
                    <a:pt x="515344" y="1558300"/>
                    <a:pt x="586814" y="1745642"/>
                    <a:pt x="729750" y="1888579"/>
                  </a:cubicBezTo>
                  <a:cubicBezTo>
                    <a:pt x="1015625" y="2174454"/>
                    <a:pt x="1479119" y="2174454"/>
                    <a:pt x="1764994" y="1888580"/>
                  </a:cubicBezTo>
                  <a:lnTo>
                    <a:pt x="1940572" y="1713001"/>
                  </a:lnTo>
                  <a:lnTo>
                    <a:pt x="2136413" y="1713002"/>
                  </a:lnTo>
                  <a:cubicBezTo>
                    <a:pt x="2215124" y="1713001"/>
                    <a:pt x="2278929" y="1649195"/>
                    <a:pt x="2278929" y="1570486"/>
                  </a:cubicBezTo>
                  <a:lnTo>
                    <a:pt x="2278929" y="1374645"/>
                  </a:lnTo>
                  <a:lnTo>
                    <a:pt x="2282614" y="1370959"/>
                  </a:lnTo>
                  <a:lnTo>
                    <a:pt x="2278929" y="1367272"/>
                  </a:lnTo>
                  <a:lnTo>
                    <a:pt x="2278929" y="1171432"/>
                  </a:lnTo>
                  <a:cubicBezTo>
                    <a:pt x="2278929" y="1092722"/>
                    <a:pt x="2215123" y="1028916"/>
                    <a:pt x="2136413" y="1028916"/>
                  </a:cubicBezTo>
                  <a:lnTo>
                    <a:pt x="1940571" y="1028916"/>
                  </a:lnTo>
                  <a:cubicBezTo>
                    <a:pt x="1882045" y="970390"/>
                    <a:pt x="1823519" y="911862"/>
                    <a:pt x="1764993" y="853336"/>
                  </a:cubicBezTo>
                  <a:cubicBezTo>
                    <a:pt x="1479118" y="567461"/>
                    <a:pt x="1015625" y="567462"/>
                    <a:pt x="729750" y="853336"/>
                  </a:cubicBezTo>
                  <a:cubicBezTo>
                    <a:pt x="586813" y="996273"/>
                    <a:pt x="515344" y="1183616"/>
                    <a:pt x="515345" y="1370958"/>
                  </a:cubicBezTo>
                  <a:close/>
                  <a:moveTo>
                    <a:pt x="388776" y="2386770"/>
                  </a:moveTo>
                  <a:cubicBezTo>
                    <a:pt x="388776" y="2405196"/>
                    <a:pt x="395805" y="2423622"/>
                    <a:pt x="409865" y="2437681"/>
                  </a:cubicBezTo>
                  <a:cubicBezTo>
                    <a:pt x="437983" y="2465800"/>
                    <a:pt x="483570" y="2465800"/>
                    <a:pt x="511688" y="2437681"/>
                  </a:cubicBezTo>
                  <a:lnTo>
                    <a:pt x="664423" y="2284946"/>
                  </a:lnTo>
                  <a:cubicBezTo>
                    <a:pt x="692541" y="2256828"/>
                    <a:pt x="692541" y="2211241"/>
                    <a:pt x="664423" y="2183123"/>
                  </a:cubicBezTo>
                  <a:cubicBezTo>
                    <a:pt x="636305" y="2155005"/>
                    <a:pt x="590718" y="2155005"/>
                    <a:pt x="562599" y="2183123"/>
                  </a:cubicBezTo>
                  <a:lnTo>
                    <a:pt x="409865" y="2335858"/>
                  </a:lnTo>
                  <a:cubicBezTo>
                    <a:pt x="395805" y="2349917"/>
                    <a:pt x="388776" y="2368343"/>
                    <a:pt x="388776" y="2386770"/>
                  </a:cubicBezTo>
                  <a:close/>
                  <a:moveTo>
                    <a:pt x="388776" y="365689"/>
                  </a:moveTo>
                  <a:cubicBezTo>
                    <a:pt x="388776" y="384115"/>
                    <a:pt x="395805" y="402541"/>
                    <a:pt x="409865" y="416600"/>
                  </a:cubicBezTo>
                  <a:lnTo>
                    <a:pt x="562599" y="569335"/>
                  </a:lnTo>
                  <a:cubicBezTo>
                    <a:pt x="590718" y="597454"/>
                    <a:pt x="636305" y="597454"/>
                    <a:pt x="664423" y="569335"/>
                  </a:cubicBezTo>
                  <a:cubicBezTo>
                    <a:pt x="692541" y="541217"/>
                    <a:pt x="692541" y="495630"/>
                    <a:pt x="664423" y="467512"/>
                  </a:cubicBezTo>
                  <a:lnTo>
                    <a:pt x="511688" y="314777"/>
                  </a:lnTo>
                  <a:cubicBezTo>
                    <a:pt x="483570" y="286659"/>
                    <a:pt x="437983" y="286659"/>
                    <a:pt x="409865" y="314777"/>
                  </a:cubicBezTo>
                  <a:cubicBezTo>
                    <a:pt x="395805" y="328836"/>
                    <a:pt x="388776" y="347262"/>
                    <a:pt x="388776" y="365689"/>
                  </a:cubicBezTo>
                  <a:close/>
                  <a:moveTo>
                    <a:pt x="0" y="1379024"/>
                  </a:moveTo>
                  <a:cubicBezTo>
                    <a:pt x="0" y="1418789"/>
                    <a:pt x="32235" y="1451024"/>
                    <a:pt x="72000" y="1451024"/>
                  </a:cubicBezTo>
                  <a:lnTo>
                    <a:pt x="288000" y="1451024"/>
                  </a:lnTo>
                  <a:cubicBezTo>
                    <a:pt x="327765" y="1451024"/>
                    <a:pt x="360000" y="1418789"/>
                    <a:pt x="360000" y="1379024"/>
                  </a:cubicBezTo>
                  <a:cubicBezTo>
                    <a:pt x="360000" y="1339259"/>
                    <a:pt x="327765" y="1307024"/>
                    <a:pt x="288000" y="1307024"/>
                  </a:cubicBezTo>
                  <a:lnTo>
                    <a:pt x="72000" y="1307024"/>
                  </a:lnTo>
                  <a:cubicBezTo>
                    <a:pt x="32235" y="1307024"/>
                    <a:pt x="0" y="1339259"/>
                    <a:pt x="0" y="13790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8" name="Google Shape;178;p2"/>
          <p:cNvGrpSpPr/>
          <p:nvPr/>
        </p:nvGrpSpPr>
        <p:grpSpPr>
          <a:xfrm>
            <a:off x="6032903" y="3596359"/>
            <a:ext cx="756000" cy="756000"/>
            <a:chOff x="1497995" y="3638913"/>
            <a:chExt cx="756000" cy="756000"/>
          </a:xfrm>
        </p:grpSpPr>
        <p:sp>
          <p:nvSpPr>
            <p:cNvPr id="179" name="Google Shape;179;p2"/>
            <p:cNvSpPr/>
            <p:nvPr/>
          </p:nvSpPr>
          <p:spPr>
            <a:xfrm>
              <a:off x="1497995" y="3638913"/>
              <a:ext cx="756000" cy="756000"/>
            </a:xfrm>
            <a:prstGeom prst="ellipse">
              <a:avLst/>
            </a:prstGeom>
            <a:solidFill>
              <a:srgbClr val="FCCE04"/>
            </a:solidFill>
            <a:ln cap="flat" cmpd="sng" w="12700">
              <a:solidFill>
                <a:srgbClr val="FCCE04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1669356" y="3855814"/>
              <a:ext cx="432000" cy="360000"/>
            </a:xfrm>
            <a:custGeom>
              <a:rect b="b" l="l" r="r" t="t"/>
              <a:pathLst>
                <a:path extrusionOk="0" h="2574247" w="3240000">
                  <a:moveTo>
                    <a:pt x="2393400" y="1814089"/>
                  </a:moveTo>
                  <a:cubicBezTo>
                    <a:pt x="2363577" y="1814089"/>
                    <a:pt x="2339400" y="1838266"/>
                    <a:pt x="2339400" y="1868089"/>
                  </a:cubicBezTo>
                  <a:cubicBezTo>
                    <a:pt x="2339400" y="1897912"/>
                    <a:pt x="2363577" y="1922089"/>
                    <a:pt x="2393400" y="1922089"/>
                  </a:cubicBezTo>
                  <a:lnTo>
                    <a:pt x="2573400" y="1922089"/>
                  </a:lnTo>
                  <a:cubicBezTo>
                    <a:pt x="2603223" y="1922089"/>
                    <a:pt x="2627400" y="1897912"/>
                    <a:pt x="2627400" y="1868089"/>
                  </a:cubicBezTo>
                  <a:cubicBezTo>
                    <a:pt x="2627400" y="1838266"/>
                    <a:pt x="2603223" y="1814089"/>
                    <a:pt x="2573400" y="1814089"/>
                  </a:cubicBezTo>
                  <a:close/>
                  <a:moveTo>
                    <a:pt x="173344" y="1814089"/>
                  </a:moveTo>
                  <a:cubicBezTo>
                    <a:pt x="143521" y="1814089"/>
                    <a:pt x="119344" y="1838266"/>
                    <a:pt x="119344" y="1868089"/>
                  </a:cubicBezTo>
                  <a:cubicBezTo>
                    <a:pt x="119344" y="1897912"/>
                    <a:pt x="143521" y="1922089"/>
                    <a:pt x="173344" y="1922089"/>
                  </a:cubicBezTo>
                  <a:lnTo>
                    <a:pt x="353344" y="1922089"/>
                  </a:lnTo>
                  <a:cubicBezTo>
                    <a:pt x="383167" y="1922089"/>
                    <a:pt x="407344" y="1897912"/>
                    <a:pt x="407344" y="1868089"/>
                  </a:cubicBezTo>
                  <a:cubicBezTo>
                    <a:pt x="407344" y="1838266"/>
                    <a:pt x="383167" y="1814089"/>
                    <a:pt x="353344" y="1814089"/>
                  </a:cubicBezTo>
                  <a:close/>
                  <a:moveTo>
                    <a:pt x="2933496" y="1796081"/>
                  </a:moveTo>
                  <a:cubicBezTo>
                    <a:pt x="2893727" y="1796081"/>
                    <a:pt x="2861488" y="1828320"/>
                    <a:pt x="2861488" y="1868089"/>
                  </a:cubicBezTo>
                  <a:cubicBezTo>
                    <a:pt x="2861488" y="1907858"/>
                    <a:pt x="2893727" y="1940097"/>
                    <a:pt x="2933496" y="1940097"/>
                  </a:cubicBezTo>
                  <a:cubicBezTo>
                    <a:pt x="2973265" y="1940097"/>
                    <a:pt x="3005504" y="1907858"/>
                    <a:pt x="3005504" y="1868089"/>
                  </a:cubicBezTo>
                  <a:cubicBezTo>
                    <a:pt x="3005504" y="1828320"/>
                    <a:pt x="2973265" y="1796081"/>
                    <a:pt x="2933496" y="1796081"/>
                  </a:cubicBezTo>
                  <a:close/>
                  <a:moveTo>
                    <a:pt x="119344" y="122856"/>
                  </a:moveTo>
                  <a:lnTo>
                    <a:pt x="119344" y="1728192"/>
                  </a:lnTo>
                  <a:lnTo>
                    <a:pt x="3120656" y="1728192"/>
                  </a:lnTo>
                  <a:lnTo>
                    <a:pt x="3120656" y="122856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2016224"/>
                  </a:lnTo>
                  <a:lnTo>
                    <a:pt x="1812079" y="2016224"/>
                  </a:lnTo>
                  <a:lnTo>
                    <a:pt x="1857107" y="2320159"/>
                  </a:lnTo>
                  <a:lnTo>
                    <a:pt x="2357140" y="2320159"/>
                  </a:lnTo>
                  <a:cubicBezTo>
                    <a:pt x="2427304" y="2320159"/>
                    <a:pt x="2484184" y="2377039"/>
                    <a:pt x="2484184" y="2447203"/>
                  </a:cubicBezTo>
                  <a:lnTo>
                    <a:pt x="2484184" y="2574247"/>
                  </a:lnTo>
                  <a:lnTo>
                    <a:pt x="755992" y="2574247"/>
                  </a:lnTo>
                  <a:lnTo>
                    <a:pt x="755992" y="2447203"/>
                  </a:lnTo>
                  <a:cubicBezTo>
                    <a:pt x="755992" y="2377039"/>
                    <a:pt x="812872" y="2320159"/>
                    <a:pt x="883036" y="2320159"/>
                  </a:cubicBezTo>
                  <a:lnTo>
                    <a:pt x="1382894" y="2320159"/>
                  </a:lnTo>
                  <a:lnTo>
                    <a:pt x="1427922" y="2016224"/>
                  </a:lnTo>
                  <a:lnTo>
                    <a:pt x="0" y="201622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20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0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0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20"/>
          <p:cNvSpPr txBox="1"/>
          <p:nvPr/>
        </p:nvSpPr>
        <p:spPr>
          <a:xfrm>
            <a:off x="493706" y="1546956"/>
            <a:ext cx="1156946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 function, one of the logical functions, to determine if all conditions in a test are TRUE.</a:t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    AND (logical1, [logical2], ...)</a:t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1714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logical1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- The first condition or logical value to evaluate.</a:t>
            </a:r>
            <a:endParaRPr/>
          </a:p>
          <a:p>
            <a:pPr indent="0" lvl="1" marL="17145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logical2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- [optional] The second condition or logical value to evaluate.</a:t>
            </a:r>
            <a:endParaRPr/>
          </a:p>
        </p:txBody>
      </p:sp>
      <p:sp>
        <p:nvSpPr>
          <p:cNvPr id="420" name="Google Shape;420;p20"/>
          <p:cNvSpPr txBox="1"/>
          <p:nvPr/>
        </p:nvSpPr>
        <p:spPr>
          <a:xfrm>
            <a:off x="493706" y="3094309"/>
            <a:ext cx="11569461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tests multiple conditions  TRUE if any arguments evaluate TRUE; FALSE if not.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OR (logical1, [logical2], ...)</a:t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   logical1 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- The first condition or logical value to evaluate.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  logical2 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- [optional] The second condition or logical value to evaluate.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t/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20"/>
          <p:cNvSpPr txBox="1"/>
          <p:nvPr/>
        </p:nvSpPr>
        <p:spPr>
          <a:xfrm>
            <a:off x="0" y="256032"/>
            <a:ext cx="12192000" cy="62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Conditional Statements</a:t>
            </a:r>
            <a:endParaRPr/>
          </a:p>
        </p:txBody>
      </p:sp>
      <p:pic>
        <p:nvPicPr>
          <p:cNvPr id="422" name="Google Shape;42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3949" y="6134604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21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/>
          </a:p>
        </p:txBody>
      </p:sp>
      <p:sp>
        <p:nvSpPr>
          <p:cNvPr id="428" name="Google Shape;428;p21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21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21"/>
          <p:cNvSpPr txBox="1"/>
          <p:nvPr/>
        </p:nvSpPr>
        <p:spPr>
          <a:xfrm>
            <a:off x="493700" y="1424392"/>
            <a:ext cx="111876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ourier New"/>
              <a:buChar char="o"/>
            </a:pP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function tests for a specific condition. Test for a specific condition.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t/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IF (logical_test, [value_if_true], [value_if_false])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t/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logical_test - 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A value or logical expression that can be evaluated as TRUE or FALSE.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value_if_true - 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The value to return when logical_test evaluates to TRUE.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value_if_false - 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The value to return when logical_test evaluates to FALSE.</a:t>
            </a:r>
            <a:endParaRPr/>
          </a:p>
        </p:txBody>
      </p:sp>
      <p:sp>
        <p:nvSpPr>
          <p:cNvPr id="431" name="Google Shape;431;p21"/>
          <p:cNvSpPr txBox="1"/>
          <p:nvPr/>
        </p:nvSpPr>
        <p:spPr>
          <a:xfrm>
            <a:off x="0" y="256032"/>
            <a:ext cx="12192000" cy="62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Conditional Statements</a:t>
            </a:r>
            <a:endParaRPr/>
          </a:p>
        </p:txBody>
      </p:sp>
      <p:pic>
        <p:nvPicPr>
          <p:cNvPr id="432" name="Google Shape;43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22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22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2"/>
          <p:cNvSpPr txBox="1"/>
          <p:nvPr/>
        </p:nvSpPr>
        <p:spPr>
          <a:xfrm>
            <a:off x="493705" y="1217018"/>
            <a:ext cx="5602295" cy="3477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SUMIFS 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function sums cells that match multiple criteria.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t/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SUMIFS (sum_range, range1, criteria1, [range2], [criteria2], ...)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t/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sum_range - 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The range to be summed.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range1 - 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The first range to evaluate.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criteria1 - 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The criteria to use on range1</a:t>
            </a: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range2 -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The second range to evaluate.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criteria2 - 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The criteria to use on range2.</a:t>
            </a:r>
            <a:endParaRPr/>
          </a:p>
        </p:txBody>
      </p:sp>
      <p:sp>
        <p:nvSpPr>
          <p:cNvPr id="441" name="Google Shape;441;p22"/>
          <p:cNvSpPr txBox="1"/>
          <p:nvPr/>
        </p:nvSpPr>
        <p:spPr>
          <a:xfrm>
            <a:off x="6096001" y="1217018"/>
            <a:ext cx="587706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23BEAE"/>
              </a:buClr>
              <a:buSzPts val="2000"/>
              <a:buFont typeface="Courier New"/>
              <a:buChar char="o"/>
            </a:pP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COUNTIFS 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counts cells that match multiple criteria.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t/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COUNTIFS (range1, criteria1, [range2], [criteria2], ...)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t/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t/>
            </a:r>
            <a:endParaRPr b="0"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range1 - 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The first range to evaluate.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criteria1 - 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The criteria to use on range1.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range2 - 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The second range to evaluate.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C3942"/>
              </a:buClr>
              <a:buSzPts val="2000"/>
              <a:buFont typeface="Noto Sans Symbols"/>
              <a:buNone/>
            </a:pPr>
            <a:r>
              <a:rPr b="0"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criteria2 - </a:t>
            </a:r>
            <a:r>
              <a:rPr b="0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The criteria to use on range2.</a:t>
            </a:r>
            <a:endParaRPr/>
          </a:p>
        </p:txBody>
      </p:sp>
      <p:sp>
        <p:nvSpPr>
          <p:cNvPr id="442" name="Google Shape;442;p22"/>
          <p:cNvSpPr txBox="1"/>
          <p:nvPr/>
        </p:nvSpPr>
        <p:spPr>
          <a:xfrm>
            <a:off x="0" y="256032"/>
            <a:ext cx="12192000" cy="62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Conditional Statements</a:t>
            </a:r>
            <a:endParaRPr/>
          </a:p>
        </p:txBody>
      </p:sp>
      <p:pic>
        <p:nvPicPr>
          <p:cNvPr id="443" name="Google Shape;44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49" name="Google Shape;449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450" name="Google Shape;45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49"/>
            <a:ext cx="12191998" cy="6864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349"/>
            <a:ext cx="12191998" cy="6864349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23"/>
          <p:cNvSpPr txBox="1"/>
          <p:nvPr/>
        </p:nvSpPr>
        <p:spPr>
          <a:xfrm>
            <a:off x="946728" y="2780907"/>
            <a:ext cx="10298545" cy="10454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5400">
                <a:solidFill>
                  <a:srgbClr val="FFD305"/>
                </a:solidFill>
                <a:latin typeface="Arial"/>
                <a:ea typeface="Arial"/>
                <a:cs typeface="Arial"/>
                <a:sym typeface="Arial"/>
              </a:rPr>
              <a:t>Thank</a:t>
            </a: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you!</a:t>
            </a:r>
            <a:endParaRPr b="1" sz="54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5849" y="5711668"/>
            <a:ext cx="2036038" cy="1146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85849" y="5711668"/>
            <a:ext cx="2036038" cy="114633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"/>
          <p:cNvSpPr/>
          <p:nvPr/>
        </p:nvSpPr>
        <p:spPr>
          <a:xfrm>
            <a:off x="1190184" y="2044006"/>
            <a:ext cx="9811631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FFCC06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Advanced </a:t>
            </a:r>
            <a:r>
              <a:rPr b="1" lang="en-US" sz="5400">
                <a:solidFill>
                  <a:srgbClr val="FFCC06"/>
                </a:solidFill>
                <a:latin typeface="Arial"/>
                <a:ea typeface="Arial"/>
                <a:cs typeface="Arial"/>
                <a:sym typeface="Arial"/>
              </a:rPr>
              <a:t>Excel Features</a:t>
            </a:r>
            <a:endParaRPr b="1" sz="5400">
              <a:solidFill>
                <a:srgbClr val="FFCC0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3400">
        <p14:reveal dir="l"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/>
          <p:nvPr>
            <p:ph idx="1" type="body"/>
          </p:nvPr>
        </p:nvSpPr>
        <p:spPr>
          <a:xfrm>
            <a:off x="0" y="256032"/>
            <a:ext cx="12192000" cy="62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Advanced Excel Features</a:t>
            </a:r>
            <a:endParaRPr b="1" sz="4000">
              <a:solidFill>
                <a:srgbClr val="E11A5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"/>
          <p:cNvSpPr txBox="1"/>
          <p:nvPr/>
        </p:nvSpPr>
        <p:spPr>
          <a:xfrm>
            <a:off x="493706" y="2459605"/>
            <a:ext cx="6255886" cy="12400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55250">
            <a:spAutoFit/>
          </a:bodyPr>
          <a:lstStyle/>
          <a:p>
            <a:pPr indent="-457200" lvl="0" marL="4692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rgbClr val="405655"/>
                </a:solidFill>
                <a:latin typeface="Arial"/>
                <a:ea typeface="Arial"/>
                <a:cs typeface="Arial"/>
                <a:sym typeface="Arial"/>
              </a:rPr>
              <a:t>Conditional Formatting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69265" marR="0" rtl="0" algn="l">
              <a:lnSpc>
                <a:spcPct val="100000"/>
              </a:lnSpc>
              <a:spcBef>
                <a:spcPts val="1910"/>
              </a:spcBef>
              <a:spcAft>
                <a:spcPts val="0"/>
              </a:spcAft>
              <a:buClr>
                <a:srgbClr val="E11A5B"/>
              </a:buClr>
              <a:buSzPts val="2400"/>
              <a:buFont typeface="Courier New"/>
              <a:buChar char="o"/>
            </a:pPr>
            <a:r>
              <a:rPr lang="en-US" sz="2400">
                <a:solidFill>
                  <a:srgbClr val="405655"/>
                </a:solidFill>
                <a:latin typeface="Arial"/>
                <a:ea typeface="Arial"/>
                <a:cs typeface="Arial"/>
                <a:sym typeface="Arial"/>
              </a:rPr>
              <a:t>Advanced Filtering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5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5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"/>
          <p:cNvSpPr txBox="1"/>
          <p:nvPr/>
        </p:nvSpPr>
        <p:spPr>
          <a:xfrm>
            <a:off x="974104" y="1251800"/>
            <a:ext cx="512189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rgbClr val="405655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b="1" i="0" lang="en-US" sz="2400" u="none" cap="none" strike="noStrike">
                <a:solidFill>
                  <a:srgbClr val="405655"/>
                </a:solidFill>
                <a:latin typeface="Arial"/>
                <a:ea typeface="Arial"/>
                <a:cs typeface="Arial"/>
                <a:sym typeface="Arial"/>
              </a:rPr>
              <a:t>cell rules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6" name="Google Shape;206;p5"/>
          <p:cNvGrpSpPr/>
          <p:nvPr/>
        </p:nvGrpSpPr>
        <p:grpSpPr>
          <a:xfrm>
            <a:off x="1474205" y="2683727"/>
            <a:ext cx="3285740" cy="3076811"/>
            <a:chOff x="493706" y="2689538"/>
            <a:chExt cx="3285740" cy="3076811"/>
          </a:xfrm>
        </p:grpSpPr>
        <p:pic>
          <p:nvPicPr>
            <p:cNvPr id="207" name="Google Shape;207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93706" y="2707470"/>
              <a:ext cx="3285740" cy="30588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5"/>
            <p:cNvSpPr/>
            <p:nvPr/>
          </p:nvSpPr>
          <p:spPr>
            <a:xfrm>
              <a:off x="557782" y="2756412"/>
              <a:ext cx="1532035" cy="309401"/>
            </a:xfrm>
            <a:custGeom>
              <a:rect b="b" l="l" r="r" t="t"/>
              <a:pathLst>
                <a:path extrusionOk="0" h="393700" w="1949450">
                  <a:moveTo>
                    <a:pt x="0" y="65531"/>
                  </a:moveTo>
                  <a:lnTo>
                    <a:pt x="5130" y="40004"/>
                  </a:lnTo>
                  <a:lnTo>
                    <a:pt x="19126" y="19176"/>
                  </a:lnTo>
                  <a:lnTo>
                    <a:pt x="39903" y="5206"/>
                  </a:lnTo>
                  <a:lnTo>
                    <a:pt x="65328" y="0"/>
                  </a:lnTo>
                  <a:lnTo>
                    <a:pt x="1883791" y="0"/>
                  </a:lnTo>
                  <a:lnTo>
                    <a:pt x="1909191" y="5206"/>
                  </a:lnTo>
                  <a:lnTo>
                    <a:pt x="1929892" y="19176"/>
                  </a:lnTo>
                  <a:lnTo>
                    <a:pt x="1943989" y="40004"/>
                  </a:lnTo>
                  <a:lnTo>
                    <a:pt x="1949069" y="65531"/>
                  </a:lnTo>
                  <a:lnTo>
                    <a:pt x="1949069" y="327660"/>
                  </a:lnTo>
                  <a:lnTo>
                    <a:pt x="1943989" y="353187"/>
                  </a:lnTo>
                  <a:lnTo>
                    <a:pt x="1929892" y="374014"/>
                  </a:lnTo>
                  <a:lnTo>
                    <a:pt x="1909191" y="387985"/>
                  </a:lnTo>
                  <a:lnTo>
                    <a:pt x="1883791" y="393191"/>
                  </a:lnTo>
                  <a:lnTo>
                    <a:pt x="65328" y="393191"/>
                  </a:lnTo>
                  <a:lnTo>
                    <a:pt x="39903" y="387985"/>
                  </a:lnTo>
                  <a:lnTo>
                    <a:pt x="19126" y="374014"/>
                  </a:lnTo>
                  <a:lnTo>
                    <a:pt x="5130" y="353187"/>
                  </a:lnTo>
                  <a:lnTo>
                    <a:pt x="0" y="327660"/>
                  </a:lnTo>
                  <a:lnTo>
                    <a:pt x="0" y="65531"/>
                  </a:lnTo>
                  <a:close/>
                </a:path>
              </a:pathLst>
            </a:custGeom>
            <a:noFill/>
            <a:ln cap="flat" cmpd="sng" w="289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5"/>
            <p:cNvSpPr/>
            <p:nvPr/>
          </p:nvSpPr>
          <p:spPr>
            <a:xfrm>
              <a:off x="494305" y="2689538"/>
              <a:ext cx="3285141" cy="3058579"/>
            </a:xfrm>
            <a:custGeom>
              <a:rect b="b" l="l" r="r" t="t"/>
              <a:pathLst>
                <a:path extrusionOk="0" h="3891915" w="4180204">
                  <a:moveTo>
                    <a:pt x="0" y="3429901"/>
                  </a:moveTo>
                  <a:lnTo>
                    <a:pt x="2089912" y="3429901"/>
                  </a:lnTo>
                  <a:lnTo>
                    <a:pt x="2089912" y="3891318"/>
                  </a:lnTo>
                  <a:lnTo>
                    <a:pt x="4180205" y="3891318"/>
                  </a:lnTo>
                </a:path>
                <a:path extrusionOk="0" h="3891915" w="4180204">
                  <a:moveTo>
                    <a:pt x="0" y="3048"/>
                  </a:moveTo>
                  <a:lnTo>
                    <a:pt x="0" y="3429774"/>
                  </a:lnTo>
                </a:path>
                <a:path extrusionOk="0" h="3891915" w="4180204">
                  <a:moveTo>
                    <a:pt x="4180205" y="28956"/>
                  </a:moveTo>
                  <a:lnTo>
                    <a:pt x="4180205" y="3891749"/>
                  </a:lnTo>
                </a:path>
                <a:path extrusionOk="0" h="3891915" w="4180204">
                  <a:moveTo>
                    <a:pt x="0" y="0"/>
                  </a:moveTo>
                  <a:lnTo>
                    <a:pt x="2089658" y="2667"/>
                  </a:lnTo>
                </a:path>
                <a:path extrusionOk="0" h="3891915" w="4180204">
                  <a:moveTo>
                    <a:pt x="2090039" y="28956"/>
                  </a:moveTo>
                  <a:lnTo>
                    <a:pt x="4178300" y="31623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0" name="Google Shape;210;p5"/>
          <p:cNvGrpSpPr/>
          <p:nvPr/>
        </p:nvGrpSpPr>
        <p:grpSpPr>
          <a:xfrm>
            <a:off x="6388230" y="2539336"/>
            <a:ext cx="3244106" cy="3365613"/>
            <a:chOff x="6610824" y="2644456"/>
            <a:chExt cx="3244106" cy="3365613"/>
          </a:xfrm>
        </p:grpSpPr>
        <p:pic>
          <p:nvPicPr>
            <p:cNvPr id="211" name="Google Shape;211;p5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612004" y="2644456"/>
              <a:ext cx="3241746" cy="33112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5"/>
            <p:cNvSpPr/>
            <p:nvPr/>
          </p:nvSpPr>
          <p:spPr>
            <a:xfrm>
              <a:off x="6612004" y="2697380"/>
              <a:ext cx="3242926" cy="3312689"/>
            </a:xfrm>
            <a:custGeom>
              <a:rect b="b" l="l" r="r" t="t"/>
              <a:pathLst>
                <a:path extrusionOk="0" h="3919854" w="3837304">
                  <a:moveTo>
                    <a:pt x="0" y="0"/>
                  </a:moveTo>
                  <a:lnTo>
                    <a:pt x="2111375" y="0"/>
                  </a:lnTo>
                  <a:lnTo>
                    <a:pt x="2111375" y="516763"/>
                  </a:lnTo>
                  <a:lnTo>
                    <a:pt x="3836543" y="516763"/>
                  </a:lnTo>
                </a:path>
                <a:path extrusionOk="0" h="3919854" w="3837304">
                  <a:moveTo>
                    <a:pt x="0" y="3454387"/>
                  </a:moveTo>
                  <a:lnTo>
                    <a:pt x="2093849" y="3454387"/>
                  </a:lnTo>
                  <a:lnTo>
                    <a:pt x="2093849" y="3919334"/>
                  </a:lnTo>
                  <a:lnTo>
                    <a:pt x="3836543" y="3919334"/>
                  </a:lnTo>
                </a:path>
                <a:path extrusionOk="0" h="3919854" w="3837304">
                  <a:moveTo>
                    <a:pt x="0" y="0"/>
                  </a:moveTo>
                  <a:lnTo>
                    <a:pt x="0" y="3453765"/>
                  </a:lnTo>
                </a:path>
                <a:path extrusionOk="0" h="3919854" w="3837304">
                  <a:moveTo>
                    <a:pt x="3836924" y="518287"/>
                  </a:moveTo>
                  <a:lnTo>
                    <a:pt x="3836924" y="3918737"/>
                  </a:lnTo>
                </a:path>
              </a:pathLst>
            </a:cu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5"/>
            <p:cNvSpPr/>
            <p:nvPr/>
          </p:nvSpPr>
          <p:spPr>
            <a:xfrm>
              <a:off x="6610824" y="3113803"/>
              <a:ext cx="1801732" cy="438582"/>
            </a:xfrm>
            <a:custGeom>
              <a:rect b="b" l="l" r="r" t="t"/>
              <a:pathLst>
                <a:path extrusionOk="0" h="455929" w="1984375">
                  <a:moveTo>
                    <a:pt x="0" y="75818"/>
                  </a:moveTo>
                  <a:lnTo>
                    <a:pt x="5969" y="46354"/>
                  </a:lnTo>
                  <a:lnTo>
                    <a:pt x="22225" y="22225"/>
                  </a:lnTo>
                  <a:lnTo>
                    <a:pt x="46227" y="5968"/>
                  </a:lnTo>
                  <a:lnTo>
                    <a:pt x="75691" y="0"/>
                  </a:lnTo>
                  <a:lnTo>
                    <a:pt x="1908555" y="0"/>
                  </a:lnTo>
                  <a:lnTo>
                    <a:pt x="1938020" y="5968"/>
                  </a:lnTo>
                  <a:lnTo>
                    <a:pt x="1962023" y="22225"/>
                  </a:lnTo>
                  <a:lnTo>
                    <a:pt x="1978278" y="46354"/>
                  </a:lnTo>
                  <a:lnTo>
                    <a:pt x="1984248" y="75818"/>
                  </a:lnTo>
                  <a:lnTo>
                    <a:pt x="1984248" y="379602"/>
                  </a:lnTo>
                  <a:lnTo>
                    <a:pt x="1978278" y="409193"/>
                  </a:lnTo>
                  <a:lnTo>
                    <a:pt x="1962023" y="433324"/>
                  </a:lnTo>
                  <a:lnTo>
                    <a:pt x="1938020" y="449579"/>
                  </a:lnTo>
                  <a:lnTo>
                    <a:pt x="1908555" y="455549"/>
                  </a:lnTo>
                  <a:lnTo>
                    <a:pt x="75691" y="455549"/>
                  </a:lnTo>
                  <a:lnTo>
                    <a:pt x="46227" y="449579"/>
                  </a:lnTo>
                  <a:lnTo>
                    <a:pt x="22225" y="433324"/>
                  </a:lnTo>
                  <a:lnTo>
                    <a:pt x="5969" y="409193"/>
                  </a:lnTo>
                  <a:lnTo>
                    <a:pt x="0" y="379602"/>
                  </a:lnTo>
                  <a:lnTo>
                    <a:pt x="0" y="75818"/>
                  </a:lnTo>
                  <a:close/>
                </a:path>
              </a:pathLst>
            </a:custGeom>
            <a:noFill/>
            <a:ln cap="flat" cmpd="sng" w="289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4" name="Google Shape;214;p5"/>
          <p:cNvSpPr txBox="1"/>
          <p:nvPr/>
        </p:nvSpPr>
        <p:spPr>
          <a:xfrm>
            <a:off x="974104" y="1765794"/>
            <a:ext cx="496478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5655"/>
                </a:solidFill>
                <a:latin typeface="Arial"/>
                <a:ea typeface="Arial"/>
                <a:cs typeface="Arial"/>
                <a:sym typeface="Arial"/>
              </a:rPr>
              <a:t>Formats the cells based on fixed values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5655"/>
                </a:solidFill>
                <a:latin typeface="Arial"/>
                <a:ea typeface="Arial"/>
                <a:cs typeface="Arial"/>
                <a:sym typeface="Arial"/>
              </a:rPr>
              <a:t>(if data is changed, these values will not change)</a:t>
            </a:r>
            <a:endParaRPr/>
          </a:p>
        </p:txBody>
      </p:sp>
      <p:sp>
        <p:nvSpPr>
          <p:cNvPr id="215" name="Google Shape;215;p5"/>
          <p:cNvSpPr txBox="1"/>
          <p:nvPr/>
        </p:nvSpPr>
        <p:spPr>
          <a:xfrm>
            <a:off x="6096000" y="1721899"/>
            <a:ext cx="56388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5655"/>
                </a:solidFill>
                <a:latin typeface="Arial"/>
                <a:ea typeface="Arial"/>
                <a:cs typeface="Arial"/>
                <a:sym typeface="Arial"/>
              </a:rPr>
              <a:t>Formats the cells based on variables</a:t>
            </a:r>
            <a:endParaRPr sz="1800">
              <a:solidFill>
                <a:srgbClr val="4056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5655"/>
                </a:solidFill>
                <a:latin typeface="Arial"/>
                <a:ea typeface="Arial"/>
                <a:cs typeface="Arial"/>
                <a:sym typeface="Arial"/>
              </a:rPr>
              <a:t>(if the data is changed these values can change)</a:t>
            </a:r>
            <a:endParaRPr/>
          </a:p>
        </p:txBody>
      </p:sp>
      <p:sp>
        <p:nvSpPr>
          <p:cNvPr id="216" name="Google Shape;216;p5"/>
          <p:cNvSpPr txBox="1"/>
          <p:nvPr/>
        </p:nvSpPr>
        <p:spPr>
          <a:xfrm>
            <a:off x="6096000" y="1258080"/>
            <a:ext cx="56388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2400"/>
              <a:buFont typeface="Courier New"/>
              <a:buChar char="o"/>
            </a:pPr>
            <a:r>
              <a:rPr b="0" i="0" lang="en-US" sz="2400" u="none" cap="none" strike="noStrike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by </a:t>
            </a:r>
            <a:r>
              <a:rPr b="1" i="0" lang="en-US" sz="2400" u="none" cap="none" strike="noStrike">
                <a:solidFill>
                  <a:srgbClr val="405655"/>
                </a:solidFill>
                <a:latin typeface="Arial"/>
                <a:ea typeface="Arial"/>
                <a:cs typeface="Arial"/>
                <a:sym typeface="Arial"/>
              </a:rPr>
              <a:t>Top/Bottom rules</a:t>
            </a:r>
            <a:endParaRPr/>
          </a:p>
        </p:txBody>
      </p:sp>
      <p:sp>
        <p:nvSpPr>
          <p:cNvPr id="217" name="Google Shape;217;p5"/>
          <p:cNvSpPr txBox="1"/>
          <p:nvPr/>
        </p:nvSpPr>
        <p:spPr>
          <a:xfrm>
            <a:off x="0" y="256032"/>
            <a:ext cx="12192000" cy="62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Conditional Formatting</a:t>
            </a:r>
            <a:endParaRPr/>
          </a:p>
        </p:txBody>
      </p:sp>
      <p:pic>
        <p:nvPicPr>
          <p:cNvPr id="218" name="Google Shape;21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224" name="Google Shape;224;p6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6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3706" y="2906109"/>
            <a:ext cx="2871141" cy="3038731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6"/>
          <p:cNvSpPr/>
          <p:nvPr/>
        </p:nvSpPr>
        <p:spPr>
          <a:xfrm>
            <a:off x="493706" y="3777775"/>
            <a:ext cx="1718811" cy="387877"/>
          </a:xfrm>
          <a:custGeom>
            <a:rect b="b" l="l" r="r" t="t"/>
            <a:pathLst>
              <a:path extrusionOk="0" h="373379" w="1208405">
                <a:moveTo>
                  <a:pt x="0" y="62229"/>
                </a:moveTo>
                <a:lnTo>
                  <a:pt x="4889" y="37973"/>
                </a:lnTo>
                <a:lnTo>
                  <a:pt x="18224" y="18161"/>
                </a:lnTo>
                <a:lnTo>
                  <a:pt x="37998" y="4825"/>
                </a:lnTo>
                <a:lnTo>
                  <a:pt x="62217" y="0"/>
                </a:lnTo>
                <a:lnTo>
                  <a:pt x="1146175" y="0"/>
                </a:lnTo>
                <a:lnTo>
                  <a:pt x="1170432" y="4825"/>
                </a:lnTo>
                <a:lnTo>
                  <a:pt x="1190117" y="18161"/>
                </a:lnTo>
                <a:lnTo>
                  <a:pt x="1203579" y="37973"/>
                </a:lnTo>
                <a:lnTo>
                  <a:pt x="1208405" y="62229"/>
                </a:lnTo>
                <a:lnTo>
                  <a:pt x="1208405" y="311150"/>
                </a:lnTo>
                <a:lnTo>
                  <a:pt x="1203579" y="335406"/>
                </a:lnTo>
                <a:lnTo>
                  <a:pt x="1190117" y="355218"/>
                </a:lnTo>
                <a:lnTo>
                  <a:pt x="1170432" y="368553"/>
                </a:lnTo>
                <a:lnTo>
                  <a:pt x="1146175" y="373379"/>
                </a:lnTo>
                <a:lnTo>
                  <a:pt x="62217" y="373379"/>
                </a:lnTo>
                <a:lnTo>
                  <a:pt x="37998" y="368553"/>
                </a:lnTo>
                <a:lnTo>
                  <a:pt x="18224" y="355218"/>
                </a:lnTo>
                <a:lnTo>
                  <a:pt x="4889" y="335406"/>
                </a:lnTo>
                <a:lnTo>
                  <a:pt x="0" y="311150"/>
                </a:lnTo>
                <a:lnTo>
                  <a:pt x="0" y="62229"/>
                </a:lnTo>
                <a:close/>
              </a:path>
            </a:pathLst>
          </a:custGeom>
          <a:noFill/>
          <a:ln cap="flat" cmpd="sng" w="289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8" name="Google Shape;228;p6"/>
          <p:cNvGrpSpPr/>
          <p:nvPr/>
        </p:nvGrpSpPr>
        <p:grpSpPr>
          <a:xfrm>
            <a:off x="3879780" y="2971815"/>
            <a:ext cx="3352918" cy="2907320"/>
            <a:chOff x="3879780" y="2971815"/>
            <a:chExt cx="3352918" cy="2907320"/>
          </a:xfrm>
        </p:grpSpPr>
        <p:pic>
          <p:nvPicPr>
            <p:cNvPr id="229" name="Google Shape;229;p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879780" y="2971815"/>
              <a:ext cx="3352918" cy="29073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6"/>
            <p:cNvSpPr/>
            <p:nvPr/>
          </p:nvSpPr>
          <p:spPr>
            <a:xfrm>
              <a:off x="3879780" y="4298623"/>
              <a:ext cx="1770618" cy="425320"/>
            </a:xfrm>
            <a:custGeom>
              <a:rect b="b" l="l" r="r" t="t"/>
              <a:pathLst>
                <a:path extrusionOk="0" h="373379" w="1350645">
                  <a:moveTo>
                    <a:pt x="0" y="62229"/>
                  </a:moveTo>
                  <a:lnTo>
                    <a:pt x="4826" y="37972"/>
                  </a:lnTo>
                  <a:lnTo>
                    <a:pt x="18161" y="18160"/>
                  </a:lnTo>
                  <a:lnTo>
                    <a:pt x="37973" y="4825"/>
                  </a:lnTo>
                  <a:lnTo>
                    <a:pt x="62230" y="0"/>
                  </a:lnTo>
                  <a:lnTo>
                    <a:pt x="1287907" y="0"/>
                  </a:lnTo>
                  <a:lnTo>
                    <a:pt x="1312164" y="4825"/>
                  </a:lnTo>
                  <a:lnTo>
                    <a:pt x="1331976" y="18160"/>
                  </a:lnTo>
                  <a:lnTo>
                    <a:pt x="1345311" y="37972"/>
                  </a:lnTo>
                  <a:lnTo>
                    <a:pt x="1350137" y="62229"/>
                  </a:lnTo>
                  <a:lnTo>
                    <a:pt x="1350137" y="311149"/>
                  </a:lnTo>
                  <a:lnTo>
                    <a:pt x="1345311" y="335406"/>
                  </a:lnTo>
                  <a:lnTo>
                    <a:pt x="1331976" y="355218"/>
                  </a:lnTo>
                  <a:lnTo>
                    <a:pt x="1312164" y="368553"/>
                  </a:lnTo>
                  <a:lnTo>
                    <a:pt x="1287907" y="373379"/>
                  </a:lnTo>
                  <a:lnTo>
                    <a:pt x="62230" y="373379"/>
                  </a:lnTo>
                  <a:lnTo>
                    <a:pt x="37973" y="368553"/>
                  </a:lnTo>
                  <a:lnTo>
                    <a:pt x="18161" y="355218"/>
                  </a:lnTo>
                  <a:lnTo>
                    <a:pt x="4826" y="335406"/>
                  </a:lnTo>
                  <a:lnTo>
                    <a:pt x="0" y="311149"/>
                  </a:lnTo>
                  <a:lnTo>
                    <a:pt x="0" y="62229"/>
                  </a:lnTo>
                  <a:close/>
                </a:path>
              </a:pathLst>
            </a:custGeom>
            <a:noFill/>
            <a:ln cap="flat" cmpd="sng" w="2895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p6"/>
          <p:cNvSpPr txBox="1"/>
          <p:nvPr/>
        </p:nvSpPr>
        <p:spPr>
          <a:xfrm>
            <a:off x="493706" y="1203473"/>
            <a:ext cx="324009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BBAD"/>
              </a:buClr>
              <a:buSzPts val="2400"/>
              <a:buFont typeface="Courier New"/>
              <a:buChar char="o"/>
            </a:pPr>
            <a:r>
              <a:rPr b="1" i="0" lang="en-US" sz="2400" u="none" cap="none" strike="noStrike">
                <a:solidFill>
                  <a:srgbClr val="405655"/>
                </a:solidFill>
                <a:latin typeface="Arial"/>
                <a:ea typeface="Arial"/>
                <a:cs typeface="Arial"/>
                <a:sym typeface="Arial"/>
              </a:rPr>
              <a:t>Data Bars</a:t>
            </a:r>
            <a:endParaRPr b="1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6"/>
          <p:cNvSpPr txBox="1"/>
          <p:nvPr/>
        </p:nvSpPr>
        <p:spPr>
          <a:xfrm>
            <a:off x="493706" y="1667062"/>
            <a:ext cx="3120148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5655"/>
                </a:solidFill>
                <a:latin typeface="Arial"/>
                <a:ea typeface="Arial"/>
                <a:cs typeface="Arial"/>
                <a:sym typeface="Arial"/>
              </a:rPr>
              <a:t>Colors the cells based on their values. According to the value of the cell, the length of bar is changing.</a:t>
            </a:r>
            <a:endParaRPr/>
          </a:p>
        </p:txBody>
      </p:sp>
      <p:sp>
        <p:nvSpPr>
          <p:cNvPr id="233" name="Google Shape;233;p6"/>
          <p:cNvSpPr txBox="1"/>
          <p:nvPr/>
        </p:nvSpPr>
        <p:spPr>
          <a:xfrm>
            <a:off x="3857246" y="1204146"/>
            <a:ext cx="35341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BBAD"/>
              </a:buClr>
              <a:buSzPts val="2400"/>
              <a:buFont typeface="Courier New"/>
              <a:buChar char="o"/>
            </a:pPr>
            <a:r>
              <a:rPr b="1" i="0" lang="en-US" sz="2400" u="none" cap="none" strike="noStrike">
                <a:solidFill>
                  <a:srgbClr val="405655"/>
                </a:solidFill>
                <a:latin typeface="Arial"/>
                <a:ea typeface="Arial"/>
                <a:cs typeface="Arial"/>
                <a:sym typeface="Arial"/>
              </a:rPr>
              <a:t>Color Scales</a:t>
            </a:r>
            <a:endParaRPr/>
          </a:p>
        </p:txBody>
      </p:sp>
      <p:sp>
        <p:nvSpPr>
          <p:cNvPr id="234" name="Google Shape;234;p6"/>
          <p:cNvSpPr txBox="1"/>
          <p:nvPr/>
        </p:nvSpPr>
        <p:spPr>
          <a:xfrm>
            <a:off x="3857246" y="1674098"/>
            <a:ext cx="324009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5655"/>
                </a:solidFill>
                <a:latin typeface="Arial"/>
                <a:ea typeface="Arial"/>
                <a:cs typeface="Arial"/>
                <a:sym typeface="Arial"/>
              </a:rPr>
              <a:t>Colors the cells based on their values. According to the value of the cell, the color of it is changing.</a:t>
            </a:r>
            <a:endParaRPr/>
          </a:p>
        </p:txBody>
      </p:sp>
      <p:sp>
        <p:nvSpPr>
          <p:cNvPr id="235" name="Google Shape;235;p6"/>
          <p:cNvSpPr txBox="1"/>
          <p:nvPr/>
        </p:nvSpPr>
        <p:spPr>
          <a:xfrm>
            <a:off x="7543930" y="1203473"/>
            <a:ext cx="35341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5496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BBAD"/>
              </a:buClr>
              <a:buSzPts val="2400"/>
              <a:buFont typeface="Courier New"/>
              <a:buChar char="o"/>
            </a:pPr>
            <a:r>
              <a:rPr b="1" i="0" lang="en-US" sz="2400" u="none" cap="none" strike="noStrike">
                <a:solidFill>
                  <a:srgbClr val="405655"/>
                </a:solidFill>
                <a:latin typeface="Arial"/>
                <a:ea typeface="Arial"/>
                <a:cs typeface="Arial"/>
                <a:sym typeface="Arial"/>
              </a:rPr>
              <a:t>Icon Sets</a:t>
            </a:r>
            <a:endParaRPr/>
          </a:p>
        </p:txBody>
      </p:sp>
      <p:sp>
        <p:nvSpPr>
          <p:cNvPr id="236" name="Google Shape;236;p6"/>
          <p:cNvSpPr txBox="1"/>
          <p:nvPr/>
        </p:nvSpPr>
        <p:spPr>
          <a:xfrm>
            <a:off x="7475784" y="1668078"/>
            <a:ext cx="395893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405655"/>
                </a:solidFill>
                <a:latin typeface="Arial"/>
                <a:ea typeface="Arial"/>
                <a:cs typeface="Arial"/>
                <a:sym typeface="Arial"/>
              </a:rPr>
              <a:t>Colors the cells based on their values. According to the value of the cell, the icon is changing.</a:t>
            </a:r>
            <a:endParaRPr/>
          </a:p>
        </p:txBody>
      </p:sp>
      <p:pic>
        <p:nvPicPr>
          <p:cNvPr id="237" name="Google Shape;237;p6"/>
          <p:cNvPicPr preferRelativeResize="0"/>
          <p:nvPr/>
        </p:nvPicPr>
        <p:blipFill rotWithShape="1">
          <a:blip r:embed="rId6">
            <a:alphaModFix/>
          </a:blip>
          <a:srcRect b="40149" l="0" r="0" t="0"/>
          <a:stretch/>
        </p:blipFill>
        <p:spPr>
          <a:xfrm>
            <a:off x="7595552" y="3147056"/>
            <a:ext cx="4205772" cy="298754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6"/>
          <p:cNvSpPr/>
          <p:nvPr/>
        </p:nvSpPr>
        <p:spPr>
          <a:xfrm>
            <a:off x="7595552" y="4519171"/>
            <a:ext cx="1745964" cy="391115"/>
          </a:xfrm>
          <a:custGeom>
            <a:rect b="b" l="l" r="r" t="t"/>
            <a:pathLst>
              <a:path extrusionOk="0" h="373379" w="1099820">
                <a:moveTo>
                  <a:pt x="0" y="62102"/>
                </a:moveTo>
                <a:lnTo>
                  <a:pt x="4952" y="37973"/>
                </a:lnTo>
                <a:lnTo>
                  <a:pt x="18288" y="18161"/>
                </a:lnTo>
                <a:lnTo>
                  <a:pt x="38226" y="4952"/>
                </a:lnTo>
                <a:lnTo>
                  <a:pt x="62611" y="0"/>
                </a:lnTo>
                <a:lnTo>
                  <a:pt x="1037209" y="0"/>
                </a:lnTo>
                <a:lnTo>
                  <a:pt x="1061593" y="4952"/>
                </a:lnTo>
                <a:lnTo>
                  <a:pt x="1081532" y="18161"/>
                </a:lnTo>
                <a:lnTo>
                  <a:pt x="1094867" y="37973"/>
                </a:lnTo>
                <a:lnTo>
                  <a:pt x="1099820" y="62102"/>
                </a:lnTo>
                <a:lnTo>
                  <a:pt x="1099820" y="311023"/>
                </a:lnTo>
                <a:lnTo>
                  <a:pt x="1094867" y="335280"/>
                </a:lnTo>
                <a:lnTo>
                  <a:pt x="1081532" y="354964"/>
                </a:lnTo>
                <a:lnTo>
                  <a:pt x="1061593" y="368300"/>
                </a:lnTo>
                <a:lnTo>
                  <a:pt x="1037209" y="373252"/>
                </a:lnTo>
                <a:lnTo>
                  <a:pt x="62611" y="373252"/>
                </a:lnTo>
                <a:lnTo>
                  <a:pt x="38226" y="368300"/>
                </a:lnTo>
                <a:lnTo>
                  <a:pt x="18288" y="354964"/>
                </a:lnTo>
                <a:lnTo>
                  <a:pt x="4952" y="335280"/>
                </a:lnTo>
                <a:lnTo>
                  <a:pt x="0" y="311023"/>
                </a:lnTo>
                <a:lnTo>
                  <a:pt x="0" y="62102"/>
                </a:lnTo>
                <a:close/>
              </a:path>
            </a:pathLst>
          </a:custGeom>
          <a:noFill/>
          <a:ln cap="flat" cmpd="sng" w="28950">
            <a:solidFill>
              <a:srgbClr val="DD055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6"/>
          <p:cNvSpPr txBox="1"/>
          <p:nvPr/>
        </p:nvSpPr>
        <p:spPr>
          <a:xfrm>
            <a:off x="0" y="256032"/>
            <a:ext cx="12192000" cy="62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Conditional Formatting</a:t>
            </a:r>
            <a:endParaRPr/>
          </a:p>
        </p:txBody>
      </p:sp>
      <p:pic>
        <p:nvPicPr>
          <p:cNvPr id="240" name="Google Shape;24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246" name="Google Shape;246;p7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7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7"/>
          <p:cNvSpPr txBox="1"/>
          <p:nvPr/>
        </p:nvSpPr>
        <p:spPr>
          <a:xfrm>
            <a:off x="493706" y="1444879"/>
            <a:ext cx="4480880" cy="30392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400">
            <a:spAutoFit/>
          </a:bodyPr>
          <a:lstStyle/>
          <a:p>
            <a:pPr indent="-259715" lvl="0" marL="4578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Arial"/>
              <a:buAutoNum type="arabicPeriod"/>
            </a:pP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More options for each criteria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9715" lvl="0" marL="457834" marR="0" rtl="0" algn="l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Arial"/>
              <a:buAutoNum type="arabicPeriod"/>
            </a:pP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Formula based formatting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845185" marR="0" rtl="0" algn="l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Type any formula and give your own formatting.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845185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FFCC06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Depends on your creativity and data analysis requirements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1516" y="1391847"/>
            <a:ext cx="4422648" cy="424891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7"/>
          <p:cNvGrpSpPr/>
          <p:nvPr/>
        </p:nvGrpSpPr>
        <p:grpSpPr>
          <a:xfrm>
            <a:off x="5168672" y="1391847"/>
            <a:ext cx="2148758" cy="4248912"/>
            <a:chOff x="5168672" y="1391847"/>
            <a:chExt cx="2148758" cy="4248912"/>
          </a:xfrm>
        </p:grpSpPr>
        <p:pic>
          <p:nvPicPr>
            <p:cNvPr id="251" name="Google Shape;251;p7"/>
            <p:cNvPicPr preferRelativeResize="0"/>
            <p:nvPr/>
          </p:nvPicPr>
          <p:blipFill rotWithShape="1">
            <a:blip r:embed="rId5">
              <a:alphaModFix/>
            </a:blip>
            <a:srcRect b="42192" l="19696" r="66667" t="9848"/>
            <a:stretch/>
          </p:blipFill>
          <p:spPr>
            <a:xfrm>
              <a:off x="5168672" y="1391847"/>
              <a:ext cx="2148758" cy="42489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2" name="Google Shape;252;p7"/>
            <p:cNvSpPr/>
            <p:nvPr/>
          </p:nvSpPr>
          <p:spPr>
            <a:xfrm>
              <a:off x="5168672" y="4764460"/>
              <a:ext cx="2148758" cy="304800"/>
            </a:xfrm>
            <a:prstGeom prst="rect">
              <a:avLst/>
            </a:prstGeom>
            <a:noFill/>
            <a:ln cap="flat" cmpd="sng" w="2857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3" name="Google Shape;253;p7"/>
          <p:cNvSpPr txBox="1"/>
          <p:nvPr/>
        </p:nvSpPr>
        <p:spPr>
          <a:xfrm>
            <a:off x="0" y="256032"/>
            <a:ext cx="12192000" cy="62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Conditional Formatting-More Rules</a:t>
            </a:r>
            <a:endParaRPr/>
          </a:p>
        </p:txBody>
      </p:sp>
      <p:pic>
        <p:nvPicPr>
          <p:cNvPr id="254" name="Google Shape;25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13949" y="6134604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260" name="Google Shape;260;p8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8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8"/>
          <p:cNvSpPr txBox="1"/>
          <p:nvPr/>
        </p:nvSpPr>
        <p:spPr>
          <a:xfrm>
            <a:off x="493706" y="1752600"/>
            <a:ext cx="11393494" cy="30136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400">
            <a:spAutoFit/>
          </a:bodyPr>
          <a:lstStyle/>
          <a:p>
            <a:pPr indent="0" lvl="0" marL="5206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Example formula-based formatting tasks: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70" lvl="0" marL="419734" marR="0" rtl="0" algn="l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Fill a cell with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green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where product is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“Bike”</a:t>
            </a:r>
            <a:endParaRPr/>
          </a:p>
          <a:p>
            <a:pPr indent="-407670" lvl="0" marL="419734" marR="0" rtl="0" algn="l">
              <a:lnSpc>
                <a:spcPct val="100000"/>
              </a:lnSpc>
              <a:spcBef>
                <a:spcPts val="1095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Highlight cells with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blue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where sales is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more than $ 9 000.00</a:t>
            </a:r>
            <a:endParaRPr/>
          </a:p>
          <a:p>
            <a:pPr indent="-407670" lvl="0" marL="419734" marR="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alibri"/>
              <a:buAutoNum type="arabicPeriod"/>
            </a:pP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Change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Sales Person’s (who made more than 9000 USD)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names color to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bold green</a:t>
            </a:r>
            <a:endParaRPr/>
          </a:p>
          <a:p>
            <a:pPr indent="-407670" lvl="0" marL="419734" marR="0" rtl="0" algn="l">
              <a:lnSpc>
                <a:spcPct val="100000"/>
              </a:lnSpc>
              <a:spcBef>
                <a:spcPts val="1090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Higher 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units,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darker 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the cell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7670" lvl="0" marL="419734" marR="0" rtl="0" algn="l">
              <a:lnSpc>
                <a:spcPct val="100000"/>
              </a:lnSpc>
              <a:spcBef>
                <a:spcPts val="1105"/>
              </a:spcBef>
              <a:spcAft>
                <a:spcPts val="0"/>
              </a:spcAft>
              <a:buClr>
                <a:srgbClr val="E11A5B"/>
              </a:buClr>
              <a:buSzPts val="2000"/>
              <a:buFont typeface="Calibri"/>
              <a:buAutoNum type="arabicPeriod"/>
            </a:pP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Fill (gradually) 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a cell with color based on its value,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higher sales 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amount,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more filled 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is the cell (horizontally)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8"/>
          <p:cNvSpPr txBox="1"/>
          <p:nvPr/>
        </p:nvSpPr>
        <p:spPr>
          <a:xfrm>
            <a:off x="0" y="256032"/>
            <a:ext cx="12192000" cy="62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Conditional Formatting</a:t>
            </a:r>
            <a:endParaRPr/>
          </a:p>
        </p:txBody>
      </p:sp>
      <p:pic>
        <p:nvPicPr>
          <p:cNvPr id="264" name="Google Shape;26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9"/>
          <p:cNvSpPr txBox="1"/>
          <p:nvPr/>
        </p:nvSpPr>
        <p:spPr>
          <a:xfrm>
            <a:off x="11185688" y="6254982"/>
            <a:ext cx="61563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sp>
        <p:nvSpPr>
          <p:cNvPr id="270" name="Google Shape;270;p9"/>
          <p:cNvSpPr/>
          <p:nvPr/>
        </p:nvSpPr>
        <p:spPr>
          <a:xfrm>
            <a:off x="493706" y="6163386"/>
            <a:ext cx="6926811" cy="4385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896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u="sng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www.dsa.az</a:t>
            </a: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                                 Bütün hüquqlar qorunur.</a:t>
            </a:r>
            <a:endParaRPr b="0" i="0"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9"/>
          <p:cNvSpPr txBox="1"/>
          <p:nvPr/>
        </p:nvSpPr>
        <p:spPr>
          <a:xfrm>
            <a:off x="7764905" y="6250717"/>
            <a:ext cx="338642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DATA SCIENCE ACADEMY</a:t>
            </a:r>
            <a:endParaRPr sz="1400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9"/>
          <p:cNvSpPr txBox="1"/>
          <p:nvPr/>
        </p:nvSpPr>
        <p:spPr>
          <a:xfrm>
            <a:off x="493706" y="1121352"/>
            <a:ext cx="691401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52400">
            <a:spAutoFit/>
          </a:bodyPr>
          <a:lstStyle/>
          <a:p>
            <a:pPr indent="0" lvl="0" marL="1206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Task: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Fill a cell with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red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where product is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“Bike”</a:t>
            </a:r>
            <a:endParaRPr/>
          </a:p>
        </p:txBody>
      </p:sp>
      <p:sp>
        <p:nvSpPr>
          <p:cNvPr id="273" name="Google Shape;273;p9"/>
          <p:cNvSpPr txBox="1"/>
          <p:nvPr/>
        </p:nvSpPr>
        <p:spPr>
          <a:xfrm>
            <a:off x="493706" y="1680198"/>
            <a:ext cx="11325421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Open </a:t>
            </a:r>
            <a:r>
              <a:rPr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“Advanced features.xlsx”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and go to </a:t>
            </a:r>
            <a:r>
              <a:rPr i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“Conditional Formatting”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sheet.</a:t>
            </a:r>
            <a:endParaRPr sz="2000">
              <a:solidFill>
                <a:srgbClr val="2C394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Select the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that you want to format.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22BBAD"/>
              </a:buClr>
              <a:buSzPts val="2000"/>
              <a:buFont typeface="Courier New"/>
              <a:buChar char="o"/>
            </a:pP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Go to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Conditional formatting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section in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Home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 tab and select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“Equal To…” 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from </a:t>
            </a:r>
            <a:r>
              <a:rPr b="1"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Highlight Cell Rules</a:t>
            </a:r>
            <a:r>
              <a:rPr lang="en-US" sz="2000">
                <a:solidFill>
                  <a:srgbClr val="2C3942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sp>
        <p:nvSpPr>
          <p:cNvPr id="274" name="Google Shape;274;p9"/>
          <p:cNvSpPr txBox="1"/>
          <p:nvPr/>
        </p:nvSpPr>
        <p:spPr>
          <a:xfrm>
            <a:off x="0" y="256032"/>
            <a:ext cx="12192000" cy="6206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11A5B"/>
              </a:buClr>
              <a:buSzPts val="4000"/>
              <a:buFont typeface="Arial"/>
              <a:buNone/>
            </a:pPr>
            <a:r>
              <a:rPr b="1" lang="en-US" sz="4000">
                <a:solidFill>
                  <a:srgbClr val="E11A5B"/>
                </a:solidFill>
                <a:latin typeface="Arial"/>
                <a:ea typeface="Arial"/>
                <a:cs typeface="Arial"/>
                <a:sym typeface="Arial"/>
              </a:rPr>
              <a:t>Conditional Formatting</a:t>
            </a:r>
            <a:endParaRPr/>
          </a:p>
        </p:txBody>
      </p:sp>
      <p:grpSp>
        <p:nvGrpSpPr>
          <p:cNvPr id="275" name="Google Shape;275;p9"/>
          <p:cNvGrpSpPr/>
          <p:nvPr/>
        </p:nvGrpSpPr>
        <p:grpSpPr>
          <a:xfrm>
            <a:off x="1289700" y="2960133"/>
            <a:ext cx="4408268" cy="2816969"/>
            <a:chOff x="1260800" y="3007433"/>
            <a:chExt cx="4408268" cy="2816969"/>
          </a:xfrm>
        </p:grpSpPr>
        <p:pic>
          <p:nvPicPr>
            <p:cNvPr id="276" name="Google Shape;276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260800" y="3661130"/>
              <a:ext cx="4408268" cy="216327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7" name="Google Shape;277;p9"/>
            <p:cNvSpPr/>
            <p:nvPr/>
          </p:nvSpPr>
          <p:spPr>
            <a:xfrm>
              <a:off x="3208631" y="3007433"/>
              <a:ext cx="512606" cy="512606"/>
            </a:xfrm>
            <a:prstGeom prst="ellipse">
              <a:avLst/>
            </a:prstGeom>
            <a:noFill/>
            <a:ln cap="flat" cmpd="sng" w="12700">
              <a:solidFill>
                <a:srgbClr val="22BBA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5707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</p:grpSp>
      <p:grpSp>
        <p:nvGrpSpPr>
          <p:cNvPr id="278" name="Google Shape;278;p9"/>
          <p:cNvGrpSpPr/>
          <p:nvPr/>
        </p:nvGrpSpPr>
        <p:grpSpPr>
          <a:xfrm>
            <a:off x="7587006" y="3003637"/>
            <a:ext cx="1991837" cy="2840962"/>
            <a:chOff x="7964078" y="3041627"/>
            <a:chExt cx="1991837" cy="2840962"/>
          </a:xfrm>
        </p:grpSpPr>
        <p:pic>
          <p:nvPicPr>
            <p:cNvPr id="279" name="Google Shape;279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964078" y="3661130"/>
              <a:ext cx="1991837" cy="22214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0" name="Google Shape;280;p9"/>
            <p:cNvSpPr/>
            <p:nvPr/>
          </p:nvSpPr>
          <p:spPr>
            <a:xfrm>
              <a:off x="8703693" y="3041627"/>
              <a:ext cx="512606" cy="512606"/>
            </a:xfrm>
            <a:prstGeom prst="ellipse">
              <a:avLst/>
            </a:prstGeom>
            <a:noFill/>
            <a:ln cap="flat" cmpd="sng" w="12700">
              <a:solidFill>
                <a:srgbClr val="22BBAD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rgbClr val="75707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</p:grpSp>
      <p:pic>
        <p:nvPicPr>
          <p:cNvPr id="281" name="Google Shape;281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013950" y="6134605"/>
            <a:ext cx="959111" cy="5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2021-01-27T10:11:32Z</dcterms:created>
  <dc:creator>Lenovo</dc:creator>
</cp:coreProperties>
</file>