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Tahoma"/>
      <p:regular r:id="rId40"/>
      <p:bold r:id="rId41"/>
    </p:embeddedFont>
    <p:embeddedFont>
      <p:font typeface="Quattrocento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642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i4yi8kMtrfT7fQV+uPm03FDVm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A289FD-3B40-41C7-8B86-D4857F377B4F}">
  <a:tblStyle styleId="{CFA289FD-3B40-41C7-8B86-D4857F377B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AD6184F-58A9-4536-A2EB-27F252485A8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D1591075-9B3C-49E0-8DF3-FCC106CB41F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AA524F28-44EF-4D20-B3B0-04C666A156E0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6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6.xml"/><Relationship Id="rId44" Type="http://schemas.openxmlformats.org/officeDocument/2006/relationships/font" Target="fonts/QuattrocentoSans-italic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Olcu 54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 photo" showMasterSp="0">
  <p:cSld name="Left sid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/>
          <p:nvPr>
            <p:ph idx="2" type="pic"/>
          </p:nvPr>
        </p:nvSpPr>
        <p:spPr>
          <a:xfrm>
            <a:off x="0" y="0"/>
            <a:ext cx="47733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37"/>
          <p:cNvSpPr txBox="1"/>
          <p:nvPr>
            <p:ph idx="12" type="sldNum"/>
          </p:nvPr>
        </p:nvSpPr>
        <p:spPr>
          <a:xfrm>
            <a:off x="11533122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7"/>
          <p:cNvSpPr/>
          <p:nvPr/>
        </p:nvSpPr>
        <p:spPr>
          <a:xfrm>
            <a:off x="10946383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Relationship Id="rId4" Type="http://schemas.openxmlformats.org/officeDocument/2006/relationships/image" Target="../media/image57.png"/><Relationship Id="rId5" Type="http://schemas.openxmlformats.org/officeDocument/2006/relationships/hyperlink" Target="http://www.dsa.az/" TargetMode="External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37.png"/><Relationship Id="rId5" Type="http://schemas.openxmlformats.org/officeDocument/2006/relationships/hyperlink" Target="http://www.dsa.az/" TargetMode="External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5.png"/><Relationship Id="rId5" Type="http://schemas.openxmlformats.org/officeDocument/2006/relationships/image" Target="../media/image73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5.png"/><Relationship Id="rId5" Type="http://schemas.openxmlformats.org/officeDocument/2006/relationships/image" Target="../media/image75.png"/><Relationship Id="rId6" Type="http://schemas.openxmlformats.org/officeDocument/2006/relationships/image" Target="../media/image58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86.png"/><Relationship Id="rId6" Type="http://schemas.openxmlformats.org/officeDocument/2006/relationships/image" Target="../media/image80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61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0.jpg"/><Relationship Id="rId5" Type="http://schemas.openxmlformats.org/officeDocument/2006/relationships/image" Target="../media/image70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dsa.az/" TargetMode="External"/><Relationship Id="rId9" Type="http://schemas.openxmlformats.org/officeDocument/2006/relationships/image" Target="../media/image21.png"/><Relationship Id="rId15" Type="http://schemas.openxmlformats.org/officeDocument/2006/relationships/image" Target="../media/image6.png"/><Relationship Id="rId1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1.png"/><Relationship Id="rId5" Type="http://schemas.openxmlformats.org/officeDocument/2006/relationships/image" Target="../media/image65.png"/><Relationship Id="rId6" Type="http://schemas.openxmlformats.org/officeDocument/2006/relationships/image" Target="../media/image59.png"/><Relationship Id="rId7" Type="http://schemas.openxmlformats.org/officeDocument/2006/relationships/image" Target="../media/image64.png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8.png"/><Relationship Id="rId4" Type="http://schemas.openxmlformats.org/officeDocument/2006/relationships/image" Target="../media/image63.png"/><Relationship Id="rId5" Type="http://schemas.openxmlformats.org/officeDocument/2006/relationships/hyperlink" Target="http://www.dsa.az/" TargetMode="External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6.png"/><Relationship Id="rId5" Type="http://schemas.openxmlformats.org/officeDocument/2006/relationships/image" Target="../media/image72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7.png"/><Relationship Id="rId5" Type="http://schemas.openxmlformats.org/officeDocument/2006/relationships/image" Target="../media/image67.png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3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7.png"/><Relationship Id="rId5" Type="http://schemas.openxmlformats.org/officeDocument/2006/relationships/image" Target="../media/image79.png"/><Relationship Id="rId6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69.png"/><Relationship Id="rId5" Type="http://schemas.openxmlformats.org/officeDocument/2006/relationships/image" Target="../media/image66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2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4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Relationship Id="rId8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3.png"/><Relationship Id="rId13" Type="http://schemas.openxmlformats.org/officeDocument/2006/relationships/image" Target="../media/image29.jp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60.png"/><Relationship Id="rId9" Type="http://schemas.openxmlformats.org/officeDocument/2006/relationships/image" Target="../media/image39.png"/><Relationship Id="rId14" Type="http://schemas.openxmlformats.org/officeDocument/2006/relationships/image" Target="../media/image31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25.png"/><Relationship Id="rId8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hyperlink" Target="http://www.dsa.az/" TargetMode="External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r>
              <a:rPr b="1" i="0" lang="en-US" sz="5400" u="none" cap="none" strike="noStrike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with Power BI</a:t>
            </a:r>
            <a:endParaRPr b="1" i="0" sz="5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/>
        </p:nvSpPr>
        <p:spPr>
          <a:xfrm>
            <a:off x="682907" y="1748747"/>
            <a:ext cx="8121728" cy="2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Transform Data</a:t>
            </a:r>
            <a:r>
              <a:rPr b="1" i="1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ABC/123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left upper corner in column named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Yük götürmə qabiliyyəti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from data types.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 opens new edit query window. With this window, tasks related data can be automatized.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390676" y="6182578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7764905" y="6264785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Defining 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4574" y="1117009"/>
            <a:ext cx="2572482" cy="44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/>
        </p:nvSpPr>
        <p:spPr>
          <a:xfrm>
            <a:off x="390676" y="2173245"/>
            <a:ext cx="8019415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Right click on any row in the table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Replace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Write 15t, and 15 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Value to Find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Replace With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areas respectively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Transform all of the rows in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Yük Götürmə qabiliyyəti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 properly.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671" y="1198602"/>
            <a:ext cx="3022092" cy="260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3878" y="4088353"/>
            <a:ext cx="3185416" cy="187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390676" y="6182578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1"/>
          <p:cNvSpPr/>
          <p:nvPr/>
        </p:nvSpPr>
        <p:spPr>
          <a:xfrm>
            <a:off x="8805671" y="1207881"/>
            <a:ext cx="300622" cy="30983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/>
        </p:nvSpPr>
        <p:spPr>
          <a:xfrm>
            <a:off x="390676" y="1750948"/>
            <a:ext cx="8319691" cy="248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little reversed triangle icon on the header of column named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seriya nömrəsi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255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99AJ464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99AJ465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series numbers for removing them from the list and 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6666"/>
              </a:lnSpc>
              <a:spcBef>
                <a:spcPts val="204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For Sorting correctly, decide the proper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255" rtl="0" algn="l">
              <a:lnSpc>
                <a:spcPct val="120000"/>
              </a:lnSpc>
              <a:spcBef>
                <a:spcPts val="51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After clicking the same icon, choose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Sort Ascending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Descending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properly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Text Filters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part is used for filtering the special characters. For instance, filtering the column ends with “100”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1415" y="2218607"/>
            <a:ext cx="2377439" cy="325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169" y="1560421"/>
            <a:ext cx="1810003" cy="19052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390676" y="6182578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Data filtering and sorting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2"/>
          <p:cNvSpPr/>
          <p:nvPr/>
        </p:nvSpPr>
        <p:spPr>
          <a:xfrm>
            <a:off x="10548594" y="1542794"/>
            <a:ext cx="238578" cy="2081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1" i="0" sz="5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/>
        </p:nvSpPr>
        <p:spPr>
          <a:xfrm>
            <a:off x="2308093" y="1669366"/>
            <a:ext cx="7544611" cy="710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E81B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505205" y="1719866"/>
            <a:ext cx="937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convert series number from format “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99AB123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to “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99-AB-123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505205" y="6210160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505205" y="2230660"/>
            <a:ext cx="6926810" cy="1328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Column From Examples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Add Column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few examples in the new created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getting expected result, double click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of column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name it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and click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3568" y="1984366"/>
            <a:ext cx="3316224" cy="113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3568" y="3404787"/>
            <a:ext cx="3316224" cy="232714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Column From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/>
          <p:nvPr/>
        </p:nvSpPr>
        <p:spPr>
          <a:xfrm>
            <a:off x="7973568" y="2230660"/>
            <a:ext cx="774506" cy="7714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/>
          <p:nvPr/>
        </p:nvSpPr>
        <p:spPr>
          <a:xfrm>
            <a:off x="493663" y="1322642"/>
            <a:ext cx="5416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for creating new columns using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 txBox="1"/>
          <p:nvPr/>
        </p:nvSpPr>
        <p:spPr>
          <a:xfrm>
            <a:off x="11172040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493663" y="6210160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493663" y="2094906"/>
            <a:ext cx="5894121" cy="1147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23C4B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Custom Column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Add Column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tab.</a:t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 Write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Column name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and “expression formula” 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new column name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formula area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respectively.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 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6216" y="1201167"/>
            <a:ext cx="4831460" cy="272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291" y="4285273"/>
            <a:ext cx="3496093" cy="108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5"/>
          <p:cNvPicPr preferRelativeResize="0"/>
          <p:nvPr/>
        </p:nvPicPr>
        <p:blipFill rotWithShape="1">
          <a:blip r:embed="rId6">
            <a:alphaModFix/>
          </a:blip>
          <a:srcRect b="65732" l="0" r="0" t="0"/>
          <a:stretch/>
        </p:blipFill>
        <p:spPr>
          <a:xfrm>
            <a:off x="8764885" y="4172884"/>
            <a:ext cx="1332153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5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Custom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/>
          <p:nvPr/>
        </p:nvSpPr>
        <p:spPr>
          <a:xfrm>
            <a:off x="2639505" y="4525737"/>
            <a:ext cx="490194" cy="6778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7109380" y="1695443"/>
            <a:ext cx="2987657" cy="16604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/>
          <p:nvPr/>
        </p:nvSpPr>
        <p:spPr>
          <a:xfrm>
            <a:off x="714629" y="1266367"/>
            <a:ext cx="987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for creating new columns with certain 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 txBox="1"/>
          <p:nvPr/>
        </p:nvSpPr>
        <p:spPr>
          <a:xfrm>
            <a:off x="11172040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493663" y="6210160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714629" y="1787685"/>
            <a:ext cx="7609239" cy="87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Conditional Column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Add Column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tab.</a:t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Column name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Conditions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and else statement properly.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418" y="3426496"/>
            <a:ext cx="4826111" cy="2011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16"/>
          <p:cNvGrpSpPr/>
          <p:nvPr/>
        </p:nvGrpSpPr>
        <p:grpSpPr>
          <a:xfrm>
            <a:off x="1237218" y="3429000"/>
            <a:ext cx="2908386" cy="1095133"/>
            <a:chOff x="2855836" y="4339091"/>
            <a:chExt cx="2908386" cy="1095133"/>
          </a:xfrm>
        </p:grpSpPr>
        <p:pic>
          <p:nvPicPr>
            <p:cNvPr id="395" name="Google Shape;39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55836" y="4339091"/>
              <a:ext cx="2908386" cy="10951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16"/>
            <p:cNvSpPr/>
            <p:nvPr/>
          </p:nvSpPr>
          <p:spPr>
            <a:xfrm>
              <a:off x="4310029" y="4624387"/>
              <a:ext cx="1220682" cy="262270"/>
            </a:xfrm>
            <a:prstGeom prst="rect">
              <a:avLst/>
            </a:prstGeom>
            <a:noFill/>
            <a:ln cap="flat" cmpd="sng" w="38100">
              <a:solidFill>
                <a:srgbClr val="E64A5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7" name="Google Shape;39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6215" y="2612647"/>
            <a:ext cx="1081156" cy="282559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6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/>
          <p:nvPr/>
        </p:nvSpPr>
        <p:spPr>
          <a:xfrm>
            <a:off x="537866" y="1508852"/>
            <a:ext cx="112634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from examples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Transactions table create 2 new columns from column named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Sürücü və Nəqliyyat vasitəsi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first column write rows like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90-AB-123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name it as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 number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other column write rows like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M.Əmirov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name it as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Since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Amirov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 first in the driver's name column, we will not be able to write any examples other than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Əmirov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To do this, you can first configure the arrangement of driver names by clicking on the filter button to the right of the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Məsafə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(km) column and selecting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Ascending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7"/>
          <p:cNvSpPr/>
          <p:nvPr/>
        </p:nvSpPr>
        <p:spPr>
          <a:xfrm>
            <a:off x="537866" y="61779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482507" y="619883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632670" y="1841795"/>
            <a:ext cx="6904112" cy="195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Go to the Sales1 table and 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Append queries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Append Queries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as new from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three or more tables in the new window.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Sales2 and add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Sales3 and add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89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and append it.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650" y="2295625"/>
            <a:ext cx="4507676" cy="21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8"/>
          <p:cNvSpPr txBox="1"/>
          <p:nvPr/>
        </p:nvSpPr>
        <p:spPr>
          <a:xfrm>
            <a:off x="632670" y="3801306"/>
            <a:ext cx="69041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If Append queries as new is not selected, other 2 tables will append to Sales1 table.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Append 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505205" y="6210160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 txBox="1"/>
          <p:nvPr/>
        </p:nvSpPr>
        <p:spPr>
          <a:xfrm>
            <a:off x="505204" y="1988863"/>
            <a:ext cx="6857129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Merge Queries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the home tab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opened window, 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as second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620" rtl="0" algn="just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TransactionsID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for both of tables.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620" rtl="0" algn="just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After clicking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, click double arrow icon and select proper selections that are shown in the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1900" y="1289303"/>
            <a:ext cx="4495800" cy="236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0"/>
          <p:cNvGrpSpPr/>
          <p:nvPr/>
        </p:nvGrpSpPr>
        <p:grpSpPr>
          <a:xfrm>
            <a:off x="8053705" y="3656377"/>
            <a:ext cx="3539491" cy="2382774"/>
            <a:chOff x="8135111" y="3886961"/>
            <a:chExt cx="3539491" cy="2382774"/>
          </a:xfrm>
        </p:grpSpPr>
        <p:pic>
          <p:nvPicPr>
            <p:cNvPr id="432" name="Google Shape;43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35111" y="3953255"/>
              <a:ext cx="3390900" cy="2316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0"/>
            <p:cNvSpPr/>
            <p:nvPr/>
          </p:nvSpPr>
          <p:spPr>
            <a:xfrm>
              <a:off x="11186922" y="3886961"/>
              <a:ext cx="487680" cy="462280"/>
            </a:xfrm>
            <a:custGeom>
              <a:rect b="b" l="l" r="r" t="t"/>
              <a:pathLst>
                <a:path extrusionOk="0" h="462279" w="487679">
                  <a:moveTo>
                    <a:pt x="0" y="230886"/>
                  </a:moveTo>
                  <a:lnTo>
                    <a:pt x="4955" y="184356"/>
                  </a:lnTo>
                  <a:lnTo>
                    <a:pt x="19169" y="141017"/>
                  </a:lnTo>
                  <a:lnTo>
                    <a:pt x="41656" y="101798"/>
                  </a:lnTo>
                  <a:lnTo>
                    <a:pt x="71437" y="67627"/>
                  </a:lnTo>
                  <a:lnTo>
                    <a:pt x="107528" y="39433"/>
                  </a:lnTo>
                  <a:lnTo>
                    <a:pt x="148947" y="18145"/>
                  </a:lnTo>
                  <a:lnTo>
                    <a:pt x="194711" y="4691"/>
                  </a:lnTo>
                  <a:lnTo>
                    <a:pt x="243839" y="0"/>
                  </a:lnTo>
                  <a:lnTo>
                    <a:pt x="292968" y="4691"/>
                  </a:lnTo>
                  <a:lnTo>
                    <a:pt x="338732" y="18145"/>
                  </a:lnTo>
                  <a:lnTo>
                    <a:pt x="380151" y="39433"/>
                  </a:lnTo>
                  <a:lnTo>
                    <a:pt x="416242" y="67627"/>
                  </a:lnTo>
                  <a:lnTo>
                    <a:pt x="446023" y="101798"/>
                  </a:lnTo>
                  <a:lnTo>
                    <a:pt x="468510" y="141017"/>
                  </a:lnTo>
                  <a:lnTo>
                    <a:pt x="482724" y="184356"/>
                  </a:lnTo>
                  <a:lnTo>
                    <a:pt x="487679" y="230886"/>
                  </a:lnTo>
                  <a:lnTo>
                    <a:pt x="482724" y="277415"/>
                  </a:lnTo>
                  <a:lnTo>
                    <a:pt x="468510" y="320754"/>
                  </a:lnTo>
                  <a:lnTo>
                    <a:pt x="446023" y="359973"/>
                  </a:lnTo>
                  <a:lnTo>
                    <a:pt x="416242" y="394144"/>
                  </a:lnTo>
                  <a:lnTo>
                    <a:pt x="380151" y="422338"/>
                  </a:lnTo>
                  <a:lnTo>
                    <a:pt x="338732" y="443626"/>
                  </a:lnTo>
                  <a:lnTo>
                    <a:pt x="292968" y="457080"/>
                  </a:lnTo>
                  <a:lnTo>
                    <a:pt x="243839" y="461771"/>
                  </a:lnTo>
                  <a:lnTo>
                    <a:pt x="194711" y="457080"/>
                  </a:lnTo>
                  <a:lnTo>
                    <a:pt x="148947" y="443626"/>
                  </a:lnTo>
                  <a:lnTo>
                    <a:pt x="107528" y="422338"/>
                  </a:lnTo>
                  <a:lnTo>
                    <a:pt x="71437" y="394144"/>
                  </a:lnTo>
                  <a:lnTo>
                    <a:pt x="41656" y="359973"/>
                  </a:lnTo>
                  <a:lnTo>
                    <a:pt x="19169" y="320754"/>
                  </a:lnTo>
                  <a:lnTo>
                    <a:pt x="4955" y="277415"/>
                  </a:lnTo>
                  <a:lnTo>
                    <a:pt x="0" y="230886"/>
                  </a:lnTo>
                  <a:close/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20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Merge 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2165152" y="264282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DD0551"/>
                </a:solidFill>
                <a:latin typeface="Arial"/>
                <a:ea typeface="Arial"/>
                <a:cs typeface="Arial"/>
                <a:sym typeface="Arial"/>
              </a:rPr>
              <a:t>Lecture 1: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500611" y="1570652"/>
            <a:ext cx="3842131" cy="4280916"/>
            <a:chOff x="500611" y="1570652"/>
            <a:chExt cx="3842131" cy="4280916"/>
          </a:xfrm>
        </p:grpSpPr>
        <p:sp>
          <p:nvSpPr>
            <p:cNvPr id="109" name="Google Shape;109;p2"/>
            <p:cNvSpPr/>
            <p:nvPr/>
          </p:nvSpPr>
          <p:spPr>
            <a:xfrm>
              <a:off x="982195" y="5080424"/>
              <a:ext cx="226060" cy="303530"/>
            </a:xfrm>
            <a:custGeom>
              <a:rect b="b" l="l" r="r" t="t"/>
              <a:pathLst>
                <a:path extrusionOk="0" h="303529" w="226060">
                  <a:moveTo>
                    <a:pt x="211581" y="0"/>
                  </a:moveTo>
                  <a:lnTo>
                    <a:pt x="0" y="294767"/>
                  </a:lnTo>
                  <a:lnTo>
                    <a:pt x="5587" y="294767"/>
                  </a:lnTo>
                  <a:lnTo>
                    <a:pt x="5587" y="297561"/>
                  </a:lnTo>
                  <a:lnTo>
                    <a:pt x="8381" y="297561"/>
                  </a:lnTo>
                  <a:lnTo>
                    <a:pt x="16763" y="303149"/>
                  </a:lnTo>
                  <a:lnTo>
                    <a:pt x="225551" y="11175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93802" y="3580808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4" y="0"/>
                  </a:moveTo>
                  <a:lnTo>
                    <a:pt x="0" y="192150"/>
                  </a:lnTo>
                  <a:lnTo>
                    <a:pt x="283590" y="569976"/>
                  </a:lnTo>
                  <a:lnTo>
                    <a:pt x="539114" y="377824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95199" y="1971464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4002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7" y="35051"/>
                  </a:lnTo>
                  <a:lnTo>
                    <a:pt x="64389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527"/>
                  </a:lnTo>
                  <a:lnTo>
                    <a:pt x="91059" y="31876"/>
                  </a:lnTo>
                  <a:lnTo>
                    <a:pt x="94234" y="25526"/>
                  </a:lnTo>
                  <a:lnTo>
                    <a:pt x="94234" y="14350"/>
                  </a:lnTo>
                  <a:lnTo>
                    <a:pt x="87884" y="9525"/>
                  </a:lnTo>
                  <a:lnTo>
                    <a:pt x="80010" y="9525"/>
                  </a:lnTo>
                  <a:lnTo>
                    <a:pt x="64516" y="10668"/>
                  </a:lnTo>
                  <a:lnTo>
                    <a:pt x="48768" y="9651"/>
                  </a:lnTo>
                  <a:lnTo>
                    <a:pt x="33528" y="6731"/>
                  </a:lnTo>
                  <a:lnTo>
                    <a:pt x="18923" y="1650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18003" y="5754032"/>
              <a:ext cx="202691" cy="97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"/>
            <p:cNvSpPr/>
            <p:nvPr/>
          </p:nvSpPr>
          <p:spPr>
            <a:xfrm>
              <a:off x="1594843" y="2466764"/>
              <a:ext cx="2534285" cy="3227705"/>
            </a:xfrm>
            <a:custGeom>
              <a:rect b="b" l="l" r="r" t="t"/>
              <a:pathLst>
                <a:path extrusionOk="0" h="3227704" w="2534285">
                  <a:moveTo>
                    <a:pt x="2534031" y="0"/>
                  </a:moveTo>
                  <a:lnTo>
                    <a:pt x="2520950" y="0"/>
                  </a:lnTo>
                  <a:lnTo>
                    <a:pt x="2520950" y="3207766"/>
                  </a:lnTo>
                  <a:lnTo>
                    <a:pt x="580771" y="3207766"/>
                  </a:lnTo>
                  <a:lnTo>
                    <a:pt x="0" y="2647061"/>
                  </a:lnTo>
                  <a:lnTo>
                    <a:pt x="593851" y="3227451"/>
                  </a:lnTo>
                  <a:lnTo>
                    <a:pt x="2534031" y="3227451"/>
                  </a:lnTo>
                  <a:lnTo>
                    <a:pt x="2534031" y="3207766"/>
                  </a:lnTo>
                  <a:lnTo>
                    <a:pt x="2534031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76554" y="2453049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1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928343" y="5251112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82879" y="3282104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85165" y="34901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885165" y="369434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885165" y="390008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82879" y="410658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885165" y="431461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85165" y="45188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82879" y="4723808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671" y="0"/>
                  </a:lnTo>
                </a:path>
                <a:path extrusionOk="0" h="208914" w="1939925">
                  <a:moveTo>
                    <a:pt x="0" y="208660"/>
                  </a:moveTo>
                  <a:lnTo>
                    <a:pt x="1939671" y="20866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89203" y="2826430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576554" y="5101761"/>
              <a:ext cx="612775" cy="573405"/>
            </a:xfrm>
            <a:custGeom>
              <a:rect b="b" l="l" r="r" t="t"/>
              <a:pathLst>
                <a:path extrusionOk="0" h="573404" w="612775">
                  <a:moveTo>
                    <a:pt x="612394" y="0"/>
                  </a:moveTo>
                  <a:lnTo>
                    <a:pt x="0" y="0"/>
                  </a:lnTo>
                  <a:lnTo>
                    <a:pt x="599313" y="572896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76554" y="5101761"/>
              <a:ext cx="598805" cy="573405"/>
            </a:xfrm>
            <a:custGeom>
              <a:rect b="b" l="l" r="r" t="t"/>
              <a:pathLst>
                <a:path extrusionOk="0" h="573404" w="598804">
                  <a:moveTo>
                    <a:pt x="0" y="0"/>
                  </a:moveTo>
                  <a:lnTo>
                    <a:pt x="598551" y="572896"/>
                  </a:lnTo>
                  <a:lnTo>
                    <a:pt x="572388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65987" y="2442378"/>
              <a:ext cx="972185" cy="24765"/>
            </a:xfrm>
            <a:custGeom>
              <a:rect b="b" l="l" r="r" t="t"/>
              <a:pathLst>
                <a:path extrusionOk="0" h="24764" w="972185">
                  <a:moveTo>
                    <a:pt x="971930" y="0"/>
                  </a:moveTo>
                  <a:lnTo>
                    <a:pt x="0" y="0"/>
                  </a:lnTo>
                  <a:lnTo>
                    <a:pt x="0" y="24259"/>
                  </a:lnTo>
                  <a:lnTo>
                    <a:pt x="971930" y="24259"/>
                  </a:lnTo>
                  <a:lnTo>
                    <a:pt x="971930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30222" y="1991276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"/>
            <p:cNvSpPr/>
            <p:nvPr/>
          </p:nvSpPr>
          <p:spPr>
            <a:xfrm>
              <a:off x="2244066" y="3658532"/>
              <a:ext cx="539115" cy="411480"/>
            </a:xfrm>
            <a:custGeom>
              <a:rect b="b" l="l" r="r" t="t"/>
              <a:pathLst>
                <a:path extrusionOk="0" h="411479" w="539114">
                  <a:moveTo>
                    <a:pt x="143510" y="0"/>
                  </a:moveTo>
                  <a:lnTo>
                    <a:pt x="0" y="252602"/>
                  </a:lnTo>
                  <a:lnTo>
                    <a:pt x="271399" y="407796"/>
                  </a:lnTo>
                  <a:lnTo>
                    <a:pt x="312674" y="390397"/>
                  </a:lnTo>
                  <a:lnTo>
                    <a:pt x="356235" y="379602"/>
                  </a:lnTo>
                  <a:lnTo>
                    <a:pt x="401193" y="375792"/>
                  </a:lnTo>
                  <a:lnTo>
                    <a:pt x="446659" y="379602"/>
                  </a:lnTo>
                  <a:lnTo>
                    <a:pt x="491871" y="391159"/>
                  </a:lnTo>
                  <a:lnTo>
                    <a:pt x="535939" y="411225"/>
                  </a:lnTo>
                  <a:lnTo>
                    <a:pt x="538988" y="401954"/>
                  </a:lnTo>
                  <a:lnTo>
                    <a:pt x="351916" y="293242"/>
                  </a:lnTo>
                  <a:lnTo>
                    <a:pt x="311912" y="293242"/>
                  </a:lnTo>
                  <a:lnTo>
                    <a:pt x="304673" y="289686"/>
                  </a:lnTo>
                  <a:lnTo>
                    <a:pt x="296925" y="281558"/>
                  </a:lnTo>
                  <a:lnTo>
                    <a:pt x="292100" y="271398"/>
                  </a:lnTo>
                  <a:lnTo>
                    <a:pt x="290449" y="260476"/>
                  </a:lnTo>
                  <a:lnTo>
                    <a:pt x="292226" y="249554"/>
                  </a:lnTo>
                  <a:lnTo>
                    <a:pt x="300354" y="241680"/>
                  </a:lnTo>
                  <a:lnTo>
                    <a:pt x="310261" y="237362"/>
                  </a:lnTo>
                  <a:lnTo>
                    <a:pt x="320801" y="236981"/>
                  </a:lnTo>
                  <a:lnTo>
                    <a:pt x="433197" y="236981"/>
                  </a:lnTo>
                  <a:lnTo>
                    <a:pt x="421639" y="199770"/>
                  </a:lnTo>
                  <a:lnTo>
                    <a:pt x="414909" y="155193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56487" y="3894752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"/>
            <p:cNvSpPr/>
            <p:nvPr/>
          </p:nvSpPr>
          <p:spPr>
            <a:xfrm>
              <a:off x="966955" y="4990508"/>
              <a:ext cx="280670" cy="413384"/>
            </a:xfrm>
            <a:custGeom>
              <a:rect b="b" l="l" r="r" t="t"/>
              <a:pathLst>
                <a:path extrusionOk="0" h="413385" w="280669">
                  <a:moveTo>
                    <a:pt x="22479" y="400570"/>
                  </a:moveTo>
                  <a:lnTo>
                    <a:pt x="19558" y="394462"/>
                  </a:lnTo>
                  <a:lnTo>
                    <a:pt x="10922" y="387350"/>
                  </a:lnTo>
                  <a:lnTo>
                    <a:pt x="1270" y="387350"/>
                  </a:lnTo>
                  <a:lnTo>
                    <a:pt x="127" y="400431"/>
                  </a:lnTo>
                  <a:lnTo>
                    <a:pt x="0" y="408178"/>
                  </a:lnTo>
                  <a:lnTo>
                    <a:pt x="1270" y="412889"/>
                  </a:lnTo>
                  <a:lnTo>
                    <a:pt x="4064" y="412242"/>
                  </a:lnTo>
                  <a:lnTo>
                    <a:pt x="17907" y="402844"/>
                  </a:lnTo>
                  <a:lnTo>
                    <a:pt x="22479" y="400570"/>
                  </a:lnTo>
                  <a:close/>
                </a:path>
                <a:path extrusionOk="0" h="413385" w="280669">
                  <a:moveTo>
                    <a:pt x="240411" y="13970"/>
                  </a:moveTo>
                  <a:lnTo>
                    <a:pt x="223647" y="0"/>
                  </a:lnTo>
                  <a:lnTo>
                    <a:pt x="15240" y="295275"/>
                  </a:lnTo>
                  <a:lnTo>
                    <a:pt x="23622" y="300863"/>
                  </a:lnTo>
                  <a:lnTo>
                    <a:pt x="26416" y="306578"/>
                  </a:lnTo>
                  <a:lnTo>
                    <a:pt x="29210" y="306578"/>
                  </a:lnTo>
                  <a:lnTo>
                    <a:pt x="29210" y="309372"/>
                  </a:lnTo>
                  <a:lnTo>
                    <a:pt x="32004" y="309372"/>
                  </a:lnTo>
                  <a:lnTo>
                    <a:pt x="240411" y="13970"/>
                  </a:lnTo>
                  <a:close/>
                </a:path>
                <a:path extrusionOk="0" h="413385" w="280669">
                  <a:moveTo>
                    <a:pt x="280162" y="40132"/>
                  </a:moveTo>
                  <a:lnTo>
                    <a:pt x="260477" y="28956"/>
                  </a:lnTo>
                  <a:lnTo>
                    <a:pt x="51816" y="322707"/>
                  </a:lnTo>
                  <a:lnTo>
                    <a:pt x="54610" y="322707"/>
                  </a:lnTo>
                  <a:lnTo>
                    <a:pt x="57404" y="325501"/>
                  </a:lnTo>
                  <a:lnTo>
                    <a:pt x="68707" y="333883"/>
                  </a:lnTo>
                  <a:lnTo>
                    <a:pt x="71374" y="336677"/>
                  </a:lnTo>
                  <a:lnTo>
                    <a:pt x="280162" y="40132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12318" y="4956981"/>
              <a:ext cx="89916" cy="77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"/>
            <p:cNvSpPr/>
            <p:nvPr/>
          </p:nvSpPr>
          <p:spPr>
            <a:xfrm>
              <a:off x="1052299" y="5043849"/>
              <a:ext cx="224154" cy="304800"/>
            </a:xfrm>
            <a:custGeom>
              <a:rect b="b" l="l" r="r" t="t"/>
              <a:pathLst>
                <a:path extrusionOk="0" h="304800" w="224155">
                  <a:moveTo>
                    <a:pt x="209804" y="0"/>
                  </a:moveTo>
                  <a:lnTo>
                    <a:pt x="0" y="296037"/>
                  </a:lnTo>
                  <a:lnTo>
                    <a:pt x="5587" y="296037"/>
                  </a:lnTo>
                  <a:lnTo>
                    <a:pt x="5587" y="298831"/>
                  </a:lnTo>
                  <a:lnTo>
                    <a:pt x="8381" y="298831"/>
                  </a:lnTo>
                  <a:lnTo>
                    <a:pt x="16764" y="304545"/>
                  </a:lnTo>
                  <a:lnTo>
                    <a:pt x="223774" y="11302"/>
                  </a:lnTo>
                  <a:lnTo>
                    <a:pt x="209804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4574" y="5307500"/>
              <a:ext cx="76200" cy="7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"/>
            <p:cNvSpPr/>
            <p:nvPr/>
          </p:nvSpPr>
          <p:spPr>
            <a:xfrm>
              <a:off x="941046" y="3522896"/>
              <a:ext cx="594360" cy="626110"/>
            </a:xfrm>
            <a:custGeom>
              <a:rect b="b" l="l" r="r" t="t"/>
              <a:pathLst>
                <a:path extrusionOk="0" h="626110" w="594360">
                  <a:moveTo>
                    <a:pt x="283210" y="0"/>
                  </a:moveTo>
                  <a:lnTo>
                    <a:pt x="13716" y="189737"/>
                  </a:lnTo>
                  <a:lnTo>
                    <a:pt x="0" y="212598"/>
                  </a:lnTo>
                  <a:lnTo>
                    <a:pt x="762" y="225805"/>
                  </a:lnTo>
                  <a:lnTo>
                    <a:pt x="6731" y="238251"/>
                  </a:lnTo>
                  <a:lnTo>
                    <a:pt x="288544" y="612901"/>
                  </a:lnTo>
                  <a:lnTo>
                    <a:pt x="298450" y="621791"/>
                  </a:lnTo>
                  <a:lnTo>
                    <a:pt x="310895" y="625855"/>
                  </a:lnTo>
                  <a:lnTo>
                    <a:pt x="324104" y="624966"/>
                  </a:lnTo>
                  <a:lnTo>
                    <a:pt x="336550" y="618870"/>
                  </a:lnTo>
                  <a:lnTo>
                    <a:pt x="581025" y="435609"/>
                  </a:lnTo>
                  <a:lnTo>
                    <a:pt x="589914" y="425576"/>
                  </a:lnTo>
                  <a:lnTo>
                    <a:pt x="594106" y="413257"/>
                  </a:lnTo>
                  <a:lnTo>
                    <a:pt x="593470" y="400303"/>
                  </a:lnTo>
                  <a:lnTo>
                    <a:pt x="587756" y="388365"/>
                  </a:lnTo>
                  <a:lnTo>
                    <a:pt x="306069" y="13715"/>
                  </a:lnTo>
                  <a:lnTo>
                    <a:pt x="295656" y="4444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2C35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3906" y="3545757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3" y="0"/>
                  </a:moveTo>
                  <a:lnTo>
                    <a:pt x="0" y="192150"/>
                  </a:lnTo>
                  <a:lnTo>
                    <a:pt x="283590" y="569975"/>
                  </a:lnTo>
                  <a:lnTo>
                    <a:pt x="539114" y="377824"/>
                  </a:lnTo>
                  <a:lnTo>
                    <a:pt x="25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14199" y="3615860"/>
              <a:ext cx="469392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55802" y="1960796"/>
              <a:ext cx="10210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"/>
            <p:cNvSpPr/>
            <p:nvPr/>
          </p:nvSpPr>
          <p:spPr>
            <a:xfrm>
              <a:off x="1710666" y="2046140"/>
              <a:ext cx="365760" cy="365760"/>
            </a:xfrm>
            <a:custGeom>
              <a:rect b="b" l="l" r="r" t="t"/>
              <a:pathLst>
                <a:path extrusionOk="0" h="365760" w="365760">
                  <a:moveTo>
                    <a:pt x="47243" y="0"/>
                  </a:moveTo>
                  <a:lnTo>
                    <a:pt x="3175" y="44196"/>
                  </a:lnTo>
                  <a:lnTo>
                    <a:pt x="0" y="48895"/>
                  </a:lnTo>
                  <a:lnTo>
                    <a:pt x="0" y="55118"/>
                  </a:lnTo>
                  <a:lnTo>
                    <a:pt x="310642" y="365760"/>
                  </a:lnTo>
                  <a:lnTo>
                    <a:pt x="316865" y="365760"/>
                  </a:lnTo>
                  <a:lnTo>
                    <a:pt x="365760" y="31686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72566" y="1940984"/>
              <a:ext cx="108204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"/>
            <p:cNvSpPr/>
            <p:nvPr/>
          </p:nvSpPr>
          <p:spPr>
            <a:xfrm>
              <a:off x="1757910" y="1994324"/>
              <a:ext cx="368935" cy="368935"/>
            </a:xfrm>
            <a:custGeom>
              <a:rect b="b" l="l" r="r" t="t"/>
              <a:pathLst>
                <a:path extrusionOk="0" h="368935" w="368935">
                  <a:moveTo>
                    <a:pt x="58293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318135" y="368553"/>
                  </a:lnTo>
                  <a:lnTo>
                    <a:pt x="368554" y="318135"/>
                  </a:lnTo>
                  <a:lnTo>
                    <a:pt x="368554" y="310261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3337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0899" y="1570652"/>
              <a:ext cx="490855" cy="490855"/>
            </a:xfrm>
            <a:custGeom>
              <a:rect b="b" l="l" r="r" t="t"/>
              <a:pathLst>
                <a:path extrusionOk="0" h="490855" w="490855">
                  <a:moveTo>
                    <a:pt x="245364" y="0"/>
                  </a:moveTo>
                  <a:lnTo>
                    <a:pt x="198628" y="4445"/>
                  </a:lnTo>
                  <a:lnTo>
                    <a:pt x="153162" y="18034"/>
                  </a:lnTo>
                  <a:lnTo>
                    <a:pt x="110617" y="40512"/>
                  </a:lnTo>
                  <a:lnTo>
                    <a:pt x="72136" y="72136"/>
                  </a:lnTo>
                  <a:lnTo>
                    <a:pt x="40512" y="110617"/>
                  </a:lnTo>
                  <a:lnTo>
                    <a:pt x="18034" y="153415"/>
                  </a:lnTo>
                  <a:lnTo>
                    <a:pt x="4444" y="199009"/>
                  </a:lnTo>
                  <a:lnTo>
                    <a:pt x="0" y="245999"/>
                  </a:lnTo>
                  <a:lnTo>
                    <a:pt x="4444" y="292862"/>
                  </a:lnTo>
                  <a:lnTo>
                    <a:pt x="18034" y="338582"/>
                  </a:lnTo>
                  <a:lnTo>
                    <a:pt x="40512" y="381381"/>
                  </a:lnTo>
                  <a:lnTo>
                    <a:pt x="72136" y="419862"/>
                  </a:lnTo>
                  <a:lnTo>
                    <a:pt x="110617" y="450976"/>
                  </a:lnTo>
                  <a:lnTo>
                    <a:pt x="153162" y="473075"/>
                  </a:lnTo>
                  <a:lnTo>
                    <a:pt x="198628" y="486283"/>
                  </a:lnTo>
                  <a:lnTo>
                    <a:pt x="245364" y="490727"/>
                  </a:lnTo>
                  <a:lnTo>
                    <a:pt x="291846" y="486283"/>
                  </a:lnTo>
                  <a:lnTo>
                    <a:pt x="337312" y="473075"/>
                  </a:lnTo>
                  <a:lnTo>
                    <a:pt x="379856" y="450976"/>
                  </a:lnTo>
                  <a:lnTo>
                    <a:pt x="418338" y="419862"/>
                  </a:lnTo>
                  <a:lnTo>
                    <a:pt x="449961" y="381381"/>
                  </a:lnTo>
                  <a:lnTo>
                    <a:pt x="472440" y="338582"/>
                  </a:lnTo>
                  <a:lnTo>
                    <a:pt x="486029" y="292862"/>
                  </a:lnTo>
                  <a:lnTo>
                    <a:pt x="490474" y="245999"/>
                  </a:lnTo>
                  <a:lnTo>
                    <a:pt x="486029" y="199009"/>
                  </a:lnTo>
                  <a:lnTo>
                    <a:pt x="472440" y="153415"/>
                  </a:lnTo>
                  <a:lnTo>
                    <a:pt x="449961" y="110617"/>
                  </a:lnTo>
                  <a:lnTo>
                    <a:pt x="418338" y="72136"/>
                  </a:lnTo>
                  <a:lnTo>
                    <a:pt x="379856" y="40512"/>
                  </a:lnTo>
                  <a:lnTo>
                    <a:pt x="337312" y="18034"/>
                  </a:lnTo>
                  <a:lnTo>
                    <a:pt x="291846" y="4445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37286" y="1625516"/>
              <a:ext cx="377825" cy="381000"/>
            </a:xfrm>
            <a:custGeom>
              <a:rect b="b" l="l" r="r" t="t"/>
              <a:pathLst>
                <a:path extrusionOk="0" h="381000" w="377825">
                  <a:moveTo>
                    <a:pt x="188849" y="0"/>
                  </a:moveTo>
                  <a:lnTo>
                    <a:pt x="140970" y="6223"/>
                  </a:lnTo>
                  <a:lnTo>
                    <a:pt x="95631" y="24637"/>
                  </a:lnTo>
                  <a:lnTo>
                    <a:pt x="55372" y="55499"/>
                  </a:lnTo>
                  <a:lnTo>
                    <a:pt x="27686" y="89916"/>
                  </a:lnTo>
                  <a:lnTo>
                    <a:pt x="9271" y="128397"/>
                  </a:lnTo>
                  <a:lnTo>
                    <a:pt x="0" y="169418"/>
                  </a:lnTo>
                  <a:lnTo>
                    <a:pt x="0" y="211200"/>
                  </a:lnTo>
                  <a:lnTo>
                    <a:pt x="9271" y="252222"/>
                  </a:lnTo>
                  <a:lnTo>
                    <a:pt x="27686" y="290703"/>
                  </a:lnTo>
                  <a:lnTo>
                    <a:pt x="55372" y="324993"/>
                  </a:lnTo>
                  <a:lnTo>
                    <a:pt x="95631" y="355854"/>
                  </a:lnTo>
                  <a:lnTo>
                    <a:pt x="140970" y="374396"/>
                  </a:lnTo>
                  <a:lnTo>
                    <a:pt x="188849" y="380492"/>
                  </a:lnTo>
                  <a:lnTo>
                    <a:pt x="236855" y="374396"/>
                  </a:lnTo>
                  <a:lnTo>
                    <a:pt x="282194" y="355854"/>
                  </a:lnTo>
                  <a:lnTo>
                    <a:pt x="322580" y="324993"/>
                  </a:lnTo>
                  <a:lnTo>
                    <a:pt x="350139" y="290703"/>
                  </a:lnTo>
                  <a:lnTo>
                    <a:pt x="368681" y="252222"/>
                  </a:lnTo>
                  <a:lnTo>
                    <a:pt x="377825" y="211200"/>
                  </a:lnTo>
                  <a:lnTo>
                    <a:pt x="377825" y="169418"/>
                  </a:lnTo>
                  <a:lnTo>
                    <a:pt x="368681" y="128397"/>
                  </a:lnTo>
                  <a:lnTo>
                    <a:pt x="350139" y="89916"/>
                  </a:lnTo>
                  <a:lnTo>
                    <a:pt x="322580" y="55499"/>
                  </a:lnTo>
                  <a:lnTo>
                    <a:pt x="282194" y="24637"/>
                  </a:lnTo>
                  <a:lnTo>
                    <a:pt x="236855" y="6223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8FD2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72338" y="1694096"/>
              <a:ext cx="67056" cy="23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"/>
            <p:cNvSpPr/>
            <p:nvPr/>
          </p:nvSpPr>
          <p:spPr>
            <a:xfrm>
              <a:off x="1465302" y="1936412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3875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6" y="35051"/>
                  </a:lnTo>
                  <a:lnTo>
                    <a:pt x="64388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400"/>
                  </a:lnTo>
                  <a:lnTo>
                    <a:pt x="91058" y="31876"/>
                  </a:lnTo>
                  <a:lnTo>
                    <a:pt x="94233" y="25526"/>
                  </a:lnTo>
                  <a:lnTo>
                    <a:pt x="94233" y="14224"/>
                  </a:lnTo>
                  <a:lnTo>
                    <a:pt x="87883" y="9525"/>
                  </a:lnTo>
                  <a:lnTo>
                    <a:pt x="80010" y="9525"/>
                  </a:lnTo>
                  <a:lnTo>
                    <a:pt x="64515" y="10667"/>
                  </a:lnTo>
                  <a:lnTo>
                    <a:pt x="48768" y="9651"/>
                  </a:lnTo>
                  <a:lnTo>
                    <a:pt x="33527" y="6603"/>
                  </a:lnTo>
                  <a:lnTo>
                    <a:pt x="18923" y="1524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21691" y="2332652"/>
              <a:ext cx="2635250" cy="3497579"/>
            </a:xfrm>
            <a:custGeom>
              <a:rect b="b" l="l" r="r" t="t"/>
              <a:pathLst>
                <a:path extrusionOk="0" h="3497579" w="2635250">
                  <a:moveTo>
                    <a:pt x="58800" y="0"/>
                  </a:moveTo>
                  <a:lnTo>
                    <a:pt x="33019" y="32765"/>
                  </a:lnTo>
                  <a:lnTo>
                    <a:pt x="14731" y="71755"/>
                  </a:lnTo>
                  <a:lnTo>
                    <a:pt x="3682" y="115697"/>
                  </a:lnTo>
                  <a:lnTo>
                    <a:pt x="0" y="163195"/>
                  </a:lnTo>
                  <a:lnTo>
                    <a:pt x="0" y="3243072"/>
                  </a:lnTo>
                  <a:lnTo>
                    <a:pt x="4191" y="3289681"/>
                  </a:lnTo>
                  <a:lnTo>
                    <a:pt x="16382" y="3333115"/>
                  </a:lnTo>
                  <a:lnTo>
                    <a:pt x="35560" y="3372866"/>
                  </a:lnTo>
                  <a:lnTo>
                    <a:pt x="61087" y="3408299"/>
                  </a:lnTo>
                  <a:lnTo>
                    <a:pt x="92075" y="3438779"/>
                  </a:lnTo>
                  <a:lnTo>
                    <a:pt x="127762" y="3463518"/>
                  </a:lnTo>
                  <a:lnTo>
                    <a:pt x="167258" y="3482009"/>
                  </a:lnTo>
                  <a:lnTo>
                    <a:pt x="209931" y="3493579"/>
                  </a:lnTo>
                  <a:lnTo>
                    <a:pt x="254762" y="3497579"/>
                  </a:lnTo>
                  <a:lnTo>
                    <a:pt x="2553208" y="3497579"/>
                  </a:lnTo>
                  <a:lnTo>
                    <a:pt x="2605786" y="3492931"/>
                  </a:lnTo>
                  <a:lnTo>
                    <a:pt x="2634996" y="3484524"/>
                  </a:lnTo>
                  <a:lnTo>
                    <a:pt x="274319" y="3484524"/>
                  </a:lnTo>
                  <a:lnTo>
                    <a:pt x="227456" y="3480295"/>
                  </a:lnTo>
                  <a:lnTo>
                    <a:pt x="183387" y="3468116"/>
                  </a:lnTo>
                  <a:lnTo>
                    <a:pt x="142748" y="3448748"/>
                  </a:lnTo>
                  <a:lnTo>
                    <a:pt x="106172" y="3422904"/>
                  </a:lnTo>
                  <a:lnTo>
                    <a:pt x="74675" y="3391408"/>
                  </a:lnTo>
                  <a:lnTo>
                    <a:pt x="48894" y="3354959"/>
                  </a:lnTo>
                  <a:lnTo>
                    <a:pt x="29463" y="3314319"/>
                  </a:lnTo>
                  <a:lnTo>
                    <a:pt x="17272" y="3270250"/>
                  </a:lnTo>
                  <a:lnTo>
                    <a:pt x="13081" y="3223514"/>
                  </a:lnTo>
                  <a:lnTo>
                    <a:pt x="13081" y="143510"/>
                  </a:lnTo>
                  <a:lnTo>
                    <a:pt x="16510" y="104521"/>
                  </a:lnTo>
                  <a:lnTo>
                    <a:pt x="26162" y="66801"/>
                  </a:lnTo>
                  <a:lnTo>
                    <a:pt x="40639" y="31623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9292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88106" y="5718981"/>
              <a:ext cx="202691" cy="97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"/>
            <p:cNvSpPr/>
            <p:nvPr/>
          </p:nvSpPr>
          <p:spPr>
            <a:xfrm>
              <a:off x="1535407" y="2222924"/>
              <a:ext cx="2807335" cy="3593465"/>
            </a:xfrm>
            <a:custGeom>
              <a:rect b="b" l="l" r="r" t="t"/>
              <a:pathLst>
                <a:path extrusionOk="0" h="3593465" w="2807335">
                  <a:moveTo>
                    <a:pt x="2552319" y="0"/>
                  </a:moveTo>
                  <a:lnTo>
                    <a:pt x="261111" y="0"/>
                  </a:lnTo>
                  <a:lnTo>
                    <a:pt x="214375" y="3937"/>
                  </a:lnTo>
                  <a:lnTo>
                    <a:pt x="170179" y="15621"/>
                  </a:lnTo>
                  <a:lnTo>
                    <a:pt x="129539" y="34036"/>
                  </a:lnTo>
                  <a:lnTo>
                    <a:pt x="93090" y="58800"/>
                  </a:lnTo>
                  <a:lnTo>
                    <a:pt x="61594" y="89280"/>
                  </a:lnTo>
                  <a:lnTo>
                    <a:pt x="35813" y="124587"/>
                  </a:lnTo>
                  <a:lnTo>
                    <a:pt x="16382" y="164337"/>
                  </a:lnTo>
                  <a:lnTo>
                    <a:pt x="4190" y="207772"/>
                  </a:lnTo>
                  <a:lnTo>
                    <a:pt x="0" y="254380"/>
                  </a:lnTo>
                  <a:lnTo>
                    <a:pt x="0" y="3332353"/>
                  </a:lnTo>
                  <a:lnTo>
                    <a:pt x="4190" y="3379089"/>
                  </a:lnTo>
                  <a:lnTo>
                    <a:pt x="16382" y="3423157"/>
                  </a:lnTo>
                  <a:lnTo>
                    <a:pt x="35813" y="3463798"/>
                  </a:lnTo>
                  <a:lnTo>
                    <a:pt x="61594" y="3500247"/>
                  </a:lnTo>
                  <a:lnTo>
                    <a:pt x="93090" y="3531743"/>
                  </a:lnTo>
                  <a:lnTo>
                    <a:pt x="129539" y="3557473"/>
                  </a:lnTo>
                  <a:lnTo>
                    <a:pt x="170179" y="3576828"/>
                  </a:lnTo>
                  <a:lnTo>
                    <a:pt x="214375" y="3588994"/>
                  </a:lnTo>
                  <a:lnTo>
                    <a:pt x="261111" y="3593211"/>
                  </a:lnTo>
                  <a:lnTo>
                    <a:pt x="2552319" y="3593211"/>
                  </a:lnTo>
                  <a:lnTo>
                    <a:pt x="2598928" y="3588994"/>
                  </a:lnTo>
                  <a:lnTo>
                    <a:pt x="2642361" y="3576828"/>
                  </a:lnTo>
                  <a:lnTo>
                    <a:pt x="2682239" y="3557473"/>
                  </a:lnTo>
                  <a:lnTo>
                    <a:pt x="2717672" y="3531743"/>
                  </a:lnTo>
                  <a:lnTo>
                    <a:pt x="2748025" y="3500247"/>
                  </a:lnTo>
                  <a:lnTo>
                    <a:pt x="2772918" y="3463798"/>
                  </a:lnTo>
                  <a:lnTo>
                    <a:pt x="2791333" y="3423157"/>
                  </a:lnTo>
                  <a:lnTo>
                    <a:pt x="2802889" y="3379089"/>
                  </a:lnTo>
                  <a:lnTo>
                    <a:pt x="2806954" y="3332353"/>
                  </a:lnTo>
                  <a:lnTo>
                    <a:pt x="2806954" y="254380"/>
                  </a:lnTo>
                  <a:lnTo>
                    <a:pt x="2802889" y="207772"/>
                  </a:lnTo>
                  <a:lnTo>
                    <a:pt x="2791333" y="164337"/>
                  </a:lnTo>
                  <a:lnTo>
                    <a:pt x="2772918" y="124587"/>
                  </a:lnTo>
                  <a:lnTo>
                    <a:pt x="2748025" y="89280"/>
                  </a:lnTo>
                  <a:lnTo>
                    <a:pt x="2717672" y="58800"/>
                  </a:lnTo>
                  <a:lnTo>
                    <a:pt x="2682239" y="34036"/>
                  </a:lnTo>
                  <a:lnTo>
                    <a:pt x="2642361" y="15621"/>
                  </a:lnTo>
                  <a:lnTo>
                    <a:pt x="2598928" y="3937"/>
                  </a:lnTo>
                  <a:lnTo>
                    <a:pt x="255231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66471" y="2430188"/>
              <a:ext cx="2533015" cy="3228975"/>
            </a:xfrm>
            <a:custGeom>
              <a:rect b="b" l="l" r="r" t="t"/>
              <a:pathLst>
                <a:path extrusionOk="0" h="3228975" w="2533015">
                  <a:moveTo>
                    <a:pt x="2532634" y="0"/>
                  </a:moveTo>
                  <a:lnTo>
                    <a:pt x="2519553" y="0"/>
                  </a:lnTo>
                  <a:lnTo>
                    <a:pt x="2519553" y="3209163"/>
                  </a:lnTo>
                  <a:lnTo>
                    <a:pt x="580517" y="3209163"/>
                  </a:lnTo>
                  <a:lnTo>
                    <a:pt x="0" y="2648077"/>
                  </a:lnTo>
                  <a:lnTo>
                    <a:pt x="593597" y="3228848"/>
                  </a:lnTo>
                  <a:lnTo>
                    <a:pt x="2532634" y="3228848"/>
                  </a:lnTo>
                  <a:lnTo>
                    <a:pt x="2532634" y="3209163"/>
                  </a:lnTo>
                  <a:lnTo>
                    <a:pt x="2532634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46658" y="2417996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0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98447" y="5216061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954507" y="324705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54507" y="345126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54507" y="365700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55268" y="3863510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798" y="0"/>
                  </a:lnTo>
                </a:path>
                <a:path extrusionOk="0" h="208914" w="1939925">
                  <a:moveTo>
                    <a:pt x="0" y="208406"/>
                  </a:moveTo>
                  <a:lnTo>
                    <a:pt x="1939798" y="208406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54507" y="427727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54507" y="448149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55268" y="468951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798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54507" y="489754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259306" y="2789854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46658" y="5065185"/>
              <a:ext cx="612775" cy="574675"/>
            </a:xfrm>
            <a:custGeom>
              <a:rect b="b" l="l" r="r" t="t"/>
              <a:pathLst>
                <a:path extrusionOk="0" h="574675" w="612775">
                  <a:moveTo>
                    <a:pt x="612394" y="0"/>
                  </a:moveTo>
                  <a:lnTo>
                    <a:pt x="0" y="0"/>
                  </a:lnTo>
                  <a:lnTo>
                    <a:pt x="599312" y="574293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46658" y="5065185"/>
              <a:ext cx="600075" cy="574675"/>
            </a:xfrm>
            <a:custGeom>
              <a:rect b="b" l="l" r="r" t="t"/>
              <a:pathLst>
                <a:path extrusionOk="0" h="574675" w="600075">
                  <a:moveTo>
                    <a:pt x="0" y="0"/>
                  </a:moveTo>
                  <a:lnTo>
                    <a:pt x="599947" y="574293"/>
                  </a:lnTo>
                  <a:lnTo>
                    <a:pt x="573785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436090" y="2407328"/>
              <a:ext cx="973455" cy="22860"/>
            </a:xfrm>
            <a:custGeom>
              <a:rect b="b" l="l" r="r" t="t"/>
              <a:pathLst>
                <a:path extrusionOk="0" h="22860" w="973454">
                  <a:moveTo>
                    <a:pt x="973327" y="0"/>
                  </a:moveTo>
                  <a:lnTo>
                    <a:pt x="0" y="0"/>
                  </a:lnTo>
                  <a:lnTo>
                    <a:pt x="0" y="22605"/>
                  </a:lnTo>
                  <a:lnTo>
                    <a:pt x="973327" y="22605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420850" y="1870880"/>
              <a:ext cx="990600" cy="536575"/>
            </a:xfrm>
            <a:custGeom>
              <a:rect b="b" l="l" r="r" t="t"/>
              <a:pathLst>
                <a:path extrusionOk="0" h="536575" w="990600">
                  <a:moveTo>
                    <a:pt x="492378" y="0"/>
                  </a:moveTo>
                  <a:lnTo>
                    <a:pt x="447928" y="5334"/>
                  </a:lnTo>
                  <a:lnTo>
                    <a:pt x="406907" y="20701"/>
                  </a:lnTo>
                  <a:lnTo>
                    <a:pt x="370459" y="44577"/>
                  </a:lnTo>
                  <a:lnTo>
                    <a:pt x="339978" y="75946"/>
                  </a:lnTo>
                  <a:lnTo>
                    <a:pt x="316738" y="113284"/>
                  </a:lnTo>
                  <a:lnTo>
                    <a:pt x="301751" y="155448"/>
                  </a:lnTo>
                  <a:lnTo>
                    <a:pt x="296544" y="201168"/>
                  </a:lnTo>
                  <a:lnTo>
                    <a:pt x="297434" y="214884"/>
                  </a:lnTo>
                  <a:lnTo>
                    <a:pt x="301625" y="242316"/>
                  </a:lnTo>
                  <a:lnTo>
                    <a:pt x="302513" y="255905"/>
                  </a:lnTo>
                  <a:lnTo>
                    <a:pt x="0" y="255905"/>
                  </a:lnTo>
                  <a:lnTo>
                    <a:pt x="0" y="536194"/>
                  </a:lnTo>
                  <a:lnTo>
                    <a:pt x="990600" y="536194"/>
                  </a:lnTo>
                  <a:lnTo>
                    <a:pt x="990600" y="255905"/>
                  </a:lnTo>
                  <a:lnTo>
                    <a:pt x="682116" y="255905"/>
                  </a:lnTo>
                  <a:lnTo>
                    <a:pt x="686562" y="242316"/>
                  </a:lnTo>
                  <a:lnTo>
                    <a:pt x="690372" y="228600"/>
                  </a:lnTo>
                  <a:lnTo>
                    <a:pt x="693038" y="214884"/>
                  </a:lnTo>
                  <a:lnTo>
                    <a:pt x="694054" y="201168"/>
                  </a:lnTo>
                  <a:lnTo>
                    <a:pt x="688848" y="155448"/>
                  </a:lnTo>
                  <a:lnTo>
                    <a:pt x="673735" y="113284"/>
                  </a:lnTo>
                  <a:lnTo>
                    <a:pt x="650113" y="75946"/>
                  </a:lnTo>
                  <a:lnTo>
                    <a:pt x="618998" y="44577"/>
                  </a:lnTo>
                  <a:lnTo>
                    <a:pt x="581660" y="20701"/>
                  </a:lnTo>
                  <a:lnTo>
                    <a:pt x="538988" y="5334"/>
                  </a:lnTo>
                  <a:lnTo>
                    <a:pt x="492378" y="0"/>
                  </a:lnTo>
                  <a:close/>
                </a:path>
              </a:pathLst>
            </a:custGeom>
            <a:solidFill>
              <a:srgbClr val="FFAD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00327" y="1956224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"/>
            <p:cNvSpPr/>
            <p:nvPr/>
          </p:nvSpPr>
          <p:spPr>
            <a:xfrm>
              <a:off x="2314171" y="3621957"/>
              <a:ext cx="539115" cy="412750"/>
            </a:xfrm>
            <a:custGeom>
              <a:rect b="b" l="l" r="r" t="t"/>
              <a:pathLst>
                <a:path extrusionOk="0" h="412750" w="539114">
                  <a:moveTo>
                    <a:pt x="143510" y="0"/>
                  </a:moveTo>
                  <a:lnTo>
                    <a:pt x="0" y="253237"/>
                  </a:lnTo>
                  <a:lnTo>
                    <a:pt x="271399" y="409066"/>
                  </a:lnTo>
                  <a:lnTo>
                    <a:pt x="312800" y="391540"/>
                  </a:lnTo>
                  <a:lnTo>
                    <a:pt x="356362" y="380745"/>
                  </a:lnTo>
                  <a:lnTo>
                    <a:pt x="401320" y="376935"/>
                  </a:lnTo>
                  <a:lnTo>
                    <a:pt x="446786" y="380745"/>
                  </a:lnTo>
                  <a:lnTo>
                    <a:pt x="491871" y="392429"/>
                  </a:lnTo>
                  <a:lnTo>
                    <a:pt x="535940" y="412495"/>
                  </a:lnTo>
                  <a:lnTo>
                    <a:pt x="538988" y="403097"/>
                  </a:lnTo>
                  <a:lnTo>
                    <a:pt x="351663" y="294131"/>
                  </a:lnTo>
                  <a:lnTo>
                    <a:pt x="312039" y="294131"/>
                  </a:lnTo>
                  <a:lnTo>
                    <a:pt x="304800" y="290575"/>
                  </a:lnTo>
                  <a:lnTo>
                    <a:pt x="296925" y="282320"/>
                  </a:lnTo>
                  <a:lnTo>
                    <a:pt x="292100" y="272160"/>
                  </a:lnTo>
                  <a:lnTo>
                    <a:pt x="290449" y="261111"/>
                  </a:lnTo>
                  <a:lnTo>
                    <a:pt x="292227" y="250189"/>
                  </a:lnTo>
                  <a:lnTo>
                    <a:pt x="300355" y="242442"/>
                  </a:lnTo>
                  <a:lnTo>
                    <a:pt x="310261" y="237997"/>
                  </a:lnTo>
                  <a:lnTo>
                    <a:pt x="320802" y="237616"/>
                  </a:lnTo>
                  <a:lnTo>
                    <a:pt x="433324" y="237616"/>
                  </a:lnTo>
                  <a:lnTo>
                    <a:pt x="421640" y="200405"/>
                  </a:lnTo>
                  <a:lnTo>
                    <a:pt x="414909" y="155701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626590" y="3859701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"/>
            <p:cNvSpPr/>
            <p:nvPr/>
          </p:nvSpPr>
          <p:spPr>
            <a:xfrm>
              <a:off x="930378" y="2814236"/>
              <a:ext cx="1617980" cy="1129665"/>
            </a:xfrm>
            <a:custGeom>
              <a:rect b="b" l="l" r="r" t="t"/>
              <a:pathLst>
                <a:path extrusionOk="0" h="1129664" w="1617979">
                  <a:moveTo>
                    <a:pt x="170434" y="0"/>
                  </a:moveTo>
                  <a:lnTo>
                    <a:pt x="0" y="305815"/>
                  </a:lnTo>
                  <a:lnTo>
                    <a:pt x="1448815" y="1129157"/>
                  </a:lnTo>
                  <a:lnTo>
                    <a:pt x="1617979" y="827277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0DB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0611" y="2581064"/>
              <a:ext cx="1988820" cy="1332230"/>
            </a:xfrm>
            <a:custGeom>
              <a:rect b="b" l="l" r="r" t="t"/>
              <a:pathLst>
                <a:path extrusionOk="0" h="1332229" w="1988820">
                  <a:moveTo>
                    <a:pt x="312293" y="30988"/>
                  </a:moveTo>
                  <a:lnTo>
                    <a:pt x="304546" y="23241"/>
                  </a:lnTo>
                  <a:lnTo>
                    <a:pt x="262255" y="6350"/>
                  </a:lnTo>
                  <a:lnTo>
                    <a:pt x="218186" y="0"/>
                  </a:lnTo>
                  <a:lnTo>
                    <a:pt x="173736" y="3556"/>
                  </a:lnTo>
                  <a:lnTo>
                    <a:pt x="130810" y="16637"/>
                  </a:lnTo>
                  <a:lnTo>
                    <a:pt x="91059" y="38862"/>
                  </a:lnTo>
                  <a:lnTo>
                    <a:pt x="56007" y="69596"/>
                  </a:lnTo>
                  <a:lnTo>
                    <a:pt x="27432" y="108458"/>
                  </a:lnTo>
                  <a:lnTo>
                    <a:pt x="8255" y="152527"/>
                  </a:lnTo>
                  <a:lnTo>
                    <a:pt x="0" y="198120"/>
                  </a:lnTo>
                  <a:lnTo>
                    <a:pt x="1905" y="243586"/>
                  </a:lnTo>
                  <a:lnTo>
                    <a:pt x="13335" y="287147"/>
                  </a:lnTo>
                  <a:lnTo>
                    <a:pt x="33909" y="327152"/>
                  </a:lnTo>
                  <a:lnTo>
                    <a:pt x="62611" y="362077"/>
                  </a:lnTo>
                  <a:lnTo>
                    <a:pt x="99187" y="390144"/>
                  </a:lnTo>
                  <a:lnTo>
                    <a:pt x="106934" y="397891"/>
                  </a:lnTo>
                  <a:lnTo>
                    <a:pt x="312293" y="30988"/>
                  </a:lnTo>
                  <a:close/>
                </a:path>
                <a:path extrusionOk="0" h="1332229" w="1988820">
                  <a:moveTo>
                    <a:pt x="1988439" y="1026287"/>
                  </a:moveTo>
                  <a:lnTo>
                    <a:pt x="540258" y="198120"/>
                  </a:lnTo>
                  <a:lnTo>
                    <a:pt x="368808" y="504444"/>
                  </a:lnTo>
                  <a:lnTo>
                    <a:pt x="1817243" y="1331849"/>
                  </a:lnTo>
                  <a:lnTo>
                    <a:pt x="1988439" y="1026287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7290" y="2527724"/>
              <a:ext cx="1126490" cy="789940"/>
            </a:xfrm>
            <a:custGeom>
              <a:rect b="b" l="l" r="r" t="t"/>
              <a:pathLst>
                <a:path extrusionOk="0" h="789939" w="1126489">
                  <a:moveTo>
                    <a:pt x="348995" y="0"/>
                  </a:moveTo>
                  <a:lnTo>
                    <a:pt x="307339" y="6096"/>
                  </a:lnTo>
                  <a:lnTo>
                    <a:pt x="268350" y="22478"/>
                  </a:lnTo>
                  <a:lnTo>
                    <a:pt x="233933" y="48895"/>
                  </a:lnTo>
                  <a:lnTo>
                    <a:pt x="206248" y="85343"/>
                  </a:lnTo>
                  <a:lnTo>
                    <a:pt x="0" y="451612"/>
                  </a:lnTo>
                  <a:lnTo>
                    <a:pt x="590804" y="787653"/>
                  </a:lnTo>
                  <a:lnTo>
                    <a:pt x="602361" y="789432"/>
                  </a:lnTo>
                  <a:lnTo>
                    <a:pt x="615061" y="787780"/>
                  </a:lnTo>
                  <a:lnTo>
                    <a:pt x="627126" y="782065"/>
                  </a:lnTo>
                  <a:lnTo>
                    <a:pt x="636905" y="771651"/>
                  </a:lnTo>
                  <a:lnTo>
                    <a:pt x="809370" y="461645"/>
                  </a:lnTo>
                  <a:lnTo>
                    <a:pt x="813816" y="450976"/>
                  </a:lnTo>
                  <a:lnTo>
                    <a:pt x="813435" y="439292"/>
                  </a:lnTo>
                  <a:lnTo>
                    <a:pt x="807847" y="428625"/>
                  </a:lnTo>
                  <a:lnTo>
                    <a:pt x="796925" y="421639"/>
                  </a:lnTo>
                  <a:lnTo>
                    <a:pt x="267969" y="115570"/>
                  </a:lnTo>
                  <a:lnTo>
                    <a:pt x="292226" y="88391"/>
                  </a:lnTo>
                  <a:lnTo>
                    <a:pt x="325119" y="73025"/>
                  </a:lnTo>
                  <a:lnTo>
                    <a:pt x="361314" y="71374"/>
                  </a:lnTo>
                  <a:lnTo>
                    <a:pt x="395350" y="84962"/>
                  </a:lnTo>
                  <a:lnTo>
                    <a:pt x="1050925" y="457580"/>
                  </a:lnTo>
                  <a:lnTo>
                    <a:pt x="1065783" y="460628"/>
                  </a:lnTo>
                  <a:lnTo>
                    <a:pt x="1081277" y="460501"/>
                  </a:lnTo>
                  <a:lnTo>
                    <a:pt x="1094994" y="456818"/>
                  </a:lnTo>
                  <a:lnTo>
                    <a:pt x="1104645" y="449452"/>
                  </a:lnTo>
                  <a:lnTo>
                    <a:pt x="1126108" y="415163"/>
                  </a:lnTo>
                  <a:lnTo>
                    <a:pt x="431926" y="19430"/>
                  </a:lnTo>
                  <a:lnTo>
                    <a:pt x="391287" y="4445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69774" y="2643549"/>
              <a:ext cx="288290" cy="413384"/>
            </a:xfrm>
            <a:custGeom>
              <a:rect b="b" l="l" r="r" t="t"/>
              <a:pathLst>
                <a:path extrusionOk="0" h="413385" w="288289">
                  <a:moveTo>
                    <a:pt x="205994" y="0"/>
                  </a:moveTo>
                  <a:lnTo>
                    <a:pt x="0" y="366267"/>
                  </a:lnTo>
                  <a:lnTo>
                    <a:pt x="81407" y="413003"/>
                  </a:lnTo>
                  <a:lnTo>
                    <a:pt x="288036" y="4686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"/>
          <p:cNvSpPr txBox="1"/>
          <p:nvPr>
            <p:ph type="title"/>
          </p:nvPr>
        </p:nvSpPr>
        <p:spPr>
          <a:xfrm>
            <a:off x="6963728" y="1638066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Quattrocento Sans"/>
              <a:buNone/>
            </a:pPr>
            <a:r>
              <a:rPr b="1" lang="en-US" sz="2400">
                <a:solidFill>
                  <a:srgbClr val="44526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Power BI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6963728" y="4845458"/>
            <a:ext cx="44019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Creating Relationship between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 Cardinality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 Cross filter options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"/>
          <p:cNvGrpSpPr/>
          <p:nvPr/>
        </p:nvGrpSpPr>
        <p:grpSpPr>
          <a:xfrm>
            <a:off x="5973898" y="1638066"/>
            <a:ext cx="756000" cy="756000"/>
            <a:chOff x="1515514" y="1611308"/>
            <a:chExt cx="756000" cy="756000"/>
          </a:xfrm>
        </p:grpSpPr>
        <p:sp>
          <p:nvSpPr>
            <p:cNvPr id="175" name="Google Shape;175;p2"/>
            <p:cNvSpPr/>
            <p:nvPr/>
          </p:nvSpPr>
          <p:spPr>
            <a:xfrm>
              <a:off x="1515514" y="1611308"/>
              <a:ext cx="756000" cy="756000"/>
            </a:xfrm>
            <a:prstGeom prst="ellipse">
              <a:avLst/>
            </a:prstGeom>
            <a:solidFill>
              <a:srgbClr val="23BEAE"/>
            </a:solidFill>
            <a:ln cap="flat" cmpd="sng" w="12700">
              <a:solidFill>
                <a:srgbClr val="23BE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 flipH="1" rot="-5400000">
              <a:off x="1626679" y="1734295"/>
              <a:ext cx="541566" cy="510026"/>
            </a:xfrm>
            <a:custGeom>
              <a:rect b="b" l="l" r="r" t="t"/>
              <a:pathLst>
                <a:path extrusionOk="0" h="2758049" w="2928608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2"/>
          <p:cNvGrpSpPr/>
          <p:nvPr/>
        </p:nvGrpSpPr>
        <p:grpSpPr>
          <a:xfrm>
            <a:off x="5972776" y="4438265"/>
            <a:ext cx="756000" cy="756000"/>
            <a:chOff x="1497995" y="3638913"/>
            <a:chExt cx="756000" cy="756000"/>
          </a:xfrm>
        </p:grpSpPr>
        <p:sp>
          <p:nvSpPr>
            <p:cNvPr id="178" name="Google Shape;178;p2"/>
            <p:cNvSpPr/>
            <p:nvPr/>
          </p:nvSpPr>
          <p:spPr>
            <a:xfrm>
              <a:off x="1497995" y="3638913"/>
              <a:ext cx="756000" cy="756000"/>
            </a:xfrm>
            <a:prstGeom prst="ellipse">
              <a:avLst/>
            </a:prstGeom>
            <a:solidFill>
              <a:srgbClr val="FCCE04"/>
            </a:solidFill>
            <a:ln cap="flat" cmpd="sng" w="12700">
              <a:solidFill>
                <a:srgbClr val="FCCE0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69356" y="3855814"/>
              <a:ext cx="432000" cy="360000"/>
            </a:xfrm>
            <a:custGeom>
              <a:rect b="b" l="l" r="r" t="t"/>
              <a:pathLst>
                <a:path extrusionOk="0" h="2574247" w="3240000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"/>
          <p:cNvGrpSpPr/>
          <p:nvPr/>
        </p:nvGrpSpPr>
        <p:grpSpPr>
          <a:xfrm>
            <a:off x="5973898" y="2958145"/>
            <a:ext cx="756000" cy="756000"/>
            <a:chOff x="1515514" y="2588443"/>
            <a:chExt cx="756000" cy="756000"/>
          </a:xfrm>
        </p:grpSpPr>
        <p:sp>
          <p:nvSpPr>
            <p:cNvPr id="181" name="Google Shape;181;p2"/>
            <p:cNvSpPr/>
            <p:nvPr/>
          </p:nvSpPr>
          <p:spPr>
            <a:xfrm>
              <a:off x="1515514" y="2588443"/>
              <a:ext cx="756000" cy="756000"/>
            </a:xfrm>
            <a:prstGeom prst="ellipse">
              <a:avLst/>
            </a:prstGeom>
            <a:solidFill>
              <a:srgbClr val="E64A5C"/>
            </a:solidFill>
            <a:ln cap="flat" cmpd="sng" w="12700">
              <a:solidFill>
                <a:srgbClr val="E64A5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 rot="2700000">
              <a:off x="1790146" y="2701351"/>
              <a:ext cx="204493" cy="619365"/>
            </a:xfrm>
            <a:custGeom>
              <a:rect b="b" l="l" r="r" t="t"/>
              <a:pathLst>
                <a:path extrusionOk="0" h="4153123" w="1035916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"/>
          <p:cNvSpPr txBox="1"/>
          <p:nvPr/>
        </p:nvSpPr>
        <p:spPr>
          <a:xfrm>
            <a:off x="6963728" y="2137811"/>
            <a:ext cx="44019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Power BI components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Getting Data from multiple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963728" y="2958145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Quattrocento Sans"/>
              <a:buNone/>
            </a:pPr>
            <a:r>
              <a:rPr b="1" i="0" lang="en-US" sz="2400" u="none" cap="none" strike="noStrike">
                <a:solidFill>
                  <a:srgbClr val="44526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6963728" y="4433468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Quattrocento Sans"/>
              <a:buNone/>
            </a:pPr>
            <a:r>
              <a:rPr b="1" i="0" lang="en-US" sz="2400" u="none" cap="none" strike="noStrike">
                <a:solidFill>
                  <a:srgbClr val="44526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Modelling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6963728" y="3356379"/>
            <a:ext cx="44019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Add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Merge and Append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"/>
          <p:cNvSpPr txBox="1"/>
          <p:nvPr>
            <p:ph idx="1" type="body"/>
          </p:nvPr>
        </p:nvSpPr>
        <p:spPr>
          <a:xfrm>
            <a:off x="493706" y="1424416"/>
            <a:ext cx="7814750" cy="244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section on the left side of the window, double-click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Append1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and name it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SalesAppended</a:t>
            </a:r>
            <a:endParaRPr b="1" sz="1800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SalesAppended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data, select the column named “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Tarix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and go to the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Unpivot Columns </a:t>
            </a: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drop-down window, select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Unpivot Other Columns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We simply change the structure by compacting the Columns with </a:t>
            </a:r>
            <a:r>
              <a:rPr b="1" lang="en-US" sz="1800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Unpivot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493706" y="6181473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204348" y="3984963"/>
            <a:ext cx="5942076" cy="1139184"/>
            <a:chOff x="1143000" y="4851660"/>
            <a:chExt cx="5942076" cy="1139184"/>
          </a:xfrm>
        </p:grpSpPr>
        <p:pic>
          <p:nvPicPr>
            <p:cNvPr id="445" name="Google Shape;44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000" y="4851660"/>
              <a:ext cx="5116068" cy="111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69764" y="5324856"/>
              <a:ext cx="2115312" cy="6659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7" name="Google Shape;4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5400" y="1796795"/>
            <a:ext cx="2915411" cy="67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82100" y="3249167"/>
            <a:ext cx="2382011" cy="14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9"/>
          <p:cNvSpPr/>
          <p:nvPr/>
        </p:nvSpPr>
        <p:spPr>
          <a:xfrm>
            <a:off x="8658225" y="2105024"/>
            <a:ext cx="757555" cy="1143000"/>
          </a:xfrm>
          <a:custGeom>
            <a:rect b="b" l="l" r="r" t="t"/>
            <a:pathLst>
              <a:path extrusionOk="0" h="1143000" w="757554">
                <a:moveTo>
                  <a:pt x="644593" y="983500"/>
                </a:moveTo>
                <a:lnTo>
                  <a:pt x="590676" y="996569"/>
                </a:lnTo>
                <a:lnTo>
                  <a:pt x="714375" y="1143000"/>
                </a:lnTo>
                <a:lnTo>
                  <a:pt x="744373" y="1012444"/>
                </a:lnTo>
                <a:lnTo>
                  <a:pt x="653415" y="1012444"/>
                </a:lnTo>
                <a:lnTo>
                  <a:pt x="644593" y="983500"/>
                </a:lnTo>
                <a:close/>
              </a:path>
              <a:path extrusionOk="0" h="1143000" w="757554">
                <a:moveTo>
                  <a:pt x="700193" y="970024"/>
                </a:moveTo>
                <a:lnTo>
                  <a:pt x="644593" y="983500"/>
                </a:lnTo>
                <a:lnTo>
                  <a:pt x="653415" y="1012444"/>
                </a:lnTo>
                <a:lnTo>
                  <a:pt x="708025" y="995807"/>
                </a:lnTo>
                <a:lnTo>
                  <a:pt x="700193" y="970024"/>
                </a:lnTo>
                <a:close/>
              </a:path>
              <a:path extrusionOk="0" h="1143000" w="757554">
                <a:moveTo>
                  <a:pt x="757301" y="956183"/>
                </a:moveTo>
                <a:lnTo>
                  <a:pt x="700193" y="970024"/>
                </a:lnTo>
                <a:lnTo>
                  <a:pt x="708025" y="995807"/>
                </a:lnTo>
                <a:lnTo>
                  <a:pt x="653415" y="1012444"/>
                </a:lnTo>
                <a:lnTo>
                  <a:pt x="744373" y="1012444"/>
                </a:lnTo>
                <a:lnTo>
                  <a:pt x="757301" y="956183"/>
                </a:lnTo>
                <a:close/>
              </a:path>
              <a:path extrusionOk="0" h="1143000" w="757554">
                <a:moveTo>
                  <a:pt x="642963" y="978152"/>
                </a:moveTo>
                <a:lnTo>
                  <a:pt x="644593" y="983500"/>
                </a:lnTo>
                <a:lnTo>
                  <a:pt x="656697" y="980566"/>
                </a:lnTo>
                <a:lnTo>
                  <a:pt x="644271" y="980566"/>
                </a:lnTo>
                <a:lnTo>
                  <a:pt x="642963" y="978152"/>
                </a:lnTo>
                <a:close/>
              </a:path>
              <a:path extrusionOk="0" h="1143000" w="757554">
                <a:moveTo>
                  <a:pt x="642111" y="975360"/>
                </a:moveTo>
                <a:lnTo>
                  <a:pt x="642963" y="978152"/>
                </a:lnTo>
                <a:lnTo>
                  <a:pt x="644271" y="980566"/>
                </a:lnTo>
                <a:lnTo>
                  <a:pt x="642111" y="975360"/>
                </a:lnTo>
                <a:close/>
              </a:path>
              <a:path extrusionOk="0" h="1143000" w="757554">
                <a:moveTo>
                  <a:pt x="678180" y="975360"/>
                </a:moveTo>
                <a:lnTo>
                  <a:pt x="642111" y="975360"/>
                </a:lnTo>
                <a:lnTo>
                  <a:pt x="644271" y="980566"/>
                </a:lnTo>
                <a:lnTo>
                  <a:pt x="656697" y="980566"/>
                </a:lnTo>
                <a:lnTo>
                  <a:pt x="678180" y="975360"/>
                </a:lnTo>
                <a:close/>
              </a:path>
              <a:path extrusionOk="0" h="1143000" w="757554">
                <a:moveTo>
                  <a:pt x="255650" y="0"/>
                </a:moveTo>
                <a:lnTo>
                  <a:pt x="205485" y="9651"/>
                </a:lnTo>
                <a:lnTo>
                  <a:pt x="168655" y="28321"/>
                </a:lnTo>
                <a:lnTo>
                  <a:pt x="134620" y="54737"/>
                </a:lnTo>
                <a:lnTo>
                  <a:pt x="103758" y="87757"/>
                </a:lnTo>
                <a:lnTo>
                  <a:pt x="76073" y="126491"/>
                </a:lnTo>
                <a:lnTo>
                  <a:pt x="45084" y="184530"/>
                </a:lnTo>
                <a:lnTo>
                  <a:pt x="21081" y="249427"/>
                </a:lnTo>
                <a:lnTo>
                  <a:pt x="8508" y="301625"/>
                </a:lnTo>
                <a:lnTo>
                  <a:pt x="1524" y="355091"/>
                </a:lnTo>
                <a:lnTo>
                  <a:pt x="0" y="391287"/>
                </a:lnTo>
                <a:lnTo>
                  <a:pt x="507" y="409575"/>
                </a:lnTo>
                <a:lnTo>
                  <a:pt x="8254" y="465074"/>
                </a:lnTo>
                <a:lnTo>
                  <a:pt x="24510" y="518795"/>
                </a:lnTo>
                <a:lnTo>
                  <a:pt x="48132" y="569722"/>
                </a:lnTo>
                <a:lnTo>
                  <a:pt x="78740" y="617347"/>
                </a:lnTo>
                <a:lnTo>
                  <a:pt x="114173" y="660146"/>
                </a:lnTo>
                <a:lnTo>
                  <a:pt x="155448" y="698880"/>
                </a:lnTo>
                <a:lnTo>
                  <a:pt x="200278" y="731138"/>
                </a:lnTo>
                <a:lnTo>
                  <a:pt x="248793" y="756538"/>
                </a:lnTo>
                <a:lnTo>
                  <a:pt x="299974" y="774191"/>
                </a:lnTo>
                <a:lnTo>
                  <a:pt x="352678" y="782701"/>
                </a:lnTo>
                <a:lnTo>
                  <a:pt x="386588" y="783971"/>
                </a:lnTo>
                <a:lnTo>
                  <a:pt x="400684" y="785495"/>
                </a:lnTo>
                <a:lnTo>
                  <a:pt x="443102" y="795654"/>
                </a:lnTo>
                <a:lnTo>
                  <a:pt x="484758" y="813815"/>
                </a:lnTo>
                <a:lnTo>
                  <a:pt x="525018" y="839215"/>
                </a:lnTo>
                <a:lnTo>
                  <a:pt x="562864" y="871092"/>
                </a:lnTo>
                <a:lnTo>
                  <a:pt x="608076" y="922527"/>
                </a:lnTo>
                <a:lnTo>
                  <a:pt x="636016" y="965326"/>
                </a:lnTo>
                <a:lnTo>
                  <a:pt x="642963" y="978152"/>
                </a:lnTo>
                <a:lnTo>
                  <a:pt x="642111" y="975360"/>
                </a:lnTo>
                <a:lnTo>
                  <a:pt x="678180" y="975360"/>
                </a:lnTo>
                <a:lnTo>
                  <a:pt x="700193" y="970024"/>
                </a:lnTo>
                <a:lnTo>
                  <a:pt x="696722" y="958596"/>
                </a:lnTo>
                <a:lnTo>
                  <a:pt x="696214" y="956817"/>
                </a:lnTo>
                <a:lnTo>
                  <a:pt x="675004" y="919099"/>
                </a:lnTo>
                <a:lnTo>
                  <a:pt x="652399" y="886460"/>
                </a:lnTo>
                <a:lnTo>
                  <a:pt x="628269" y="856741"/>
                </a:lnTo>
                <a:lnTo>
                  <a:pt x="601472" y="828928"/>
                </a:lnTo>
                <a:lnTo>
                  <a:pt x="572770" y="803783"/>
                </a:lnTo>
                <a:lnTo>
                  <a:pt x="526288" y="771651"/>
                </a:lnTo>
                <a:lnTo>
                  <a:pt x="476630" y="747140"/>
                </a:lnTo>
                <a:lnTo>
                  <a:pt x="424433" y="731647"/>
                </a:lnTo>
                <a:lnTo>
                  <a:pt x="358140" y="725804"/>
                </a:lnTo>
                <a:lnTo>
                  <a:pt x="343916" y="724535"/>
                </a:lnTo>
                <a:lnTo>
                  <a:pt x="300990" y="715263"/>
                </a:lnTo>
                <a:lnTo>
                  <a:pt x="258825" y="698246"/>
                </a:lnTo>
                <a:lnTo>
                  <a:pt x="218313" y="674751"/>
                </a:lnTo>
                <a:lnTo>
                  <a:pt x="180213" y="644905"/>
                </a:lnTo>
                <a:lnTo>
                  <a:pt x="135381" y="597535"/>
                </a:lnTo>
                <a:lnTo>
                  <a:pt x="107060" y="557149"/>
                </a:lnTo>
                <a:lnTo>
                  <a:pt x="84454" y="514350"/>
                </a:lnTo>
                <a:lnTo>
                  <a:pt x="68199" y="469138"/>
                </a:lnTo>
                <a:lnTo>
                  <a:pt x="59054" y="423163"/>
                </a:lnTo>
                <a:lnTo>
                  <a:pt x="57150" y="392302"/>
                </a:lnTo>
                <a:lnTo>
                  <a:pt x="57403" y="376427"/>
                </a:lnTo>
                <a:lnTo>
                  <a:pt x="61849" y="328675"/>
                </a:lnTo>
                <a:lnTo>
                  <a:pt x="75310" y="267462"/>
                </a:lnTo>
                <a:lnTo>
                  <a:pt x="96393" y="209676"/>
                </a:lnTo>
                <a:lnTo>
                  <a:pt x="123951" y="157734"/>
                </a:lnTo>
                <a:lnTo>
                  <a:pt x="147320" y="124840"/>
                </a:lnTo>
                <a:lnTo>
                  <a:pt x="180848" y="90170"/>
                </a:lnTo>
                <a:lnTo>
                  <a:pt x="215010" y="67563"/>
                </a:lnTo>
                <a:lnTo>
                  <a:pt x="258699" y="57150"/>
                </a:lnTo>
                <a:lnTo>
                  <a:pt x="255650" y="0"/>
                </a:lnTo>
                <a:close/>
              </a:path>
            </a:pathLst>
          </a:custGeom>
          <a:solidFill>
            <a:srgbClr val="DD05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Unpivot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"/>
          <p:cNvSpPr txBox="1"/>
          <p:nvPr/>
        </p:nvSpPr>
        <p:spPr>
          <a:xfrm>
            <a:off x="438891" y="1754482"/>
            <a:ext cx="8071042" cy="251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Right-click on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SalesAppended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query 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section on the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Duplicate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Double click on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SalesAppended(2)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table and name it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 (copy)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71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Double-click the Attribute column in the table and name it "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-&gt; "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" (in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table, name the columns with the same way)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71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Unlike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Duplicate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, when you make changes to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SalesAppend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table in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, the changes are reflected 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query.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21"/>
          <p:cNvGrpSpPr/>
          <p:nvPr/>
        </p:nvGrpSpPr>
        <p:grpSpPr>
          <a:xfrm>
            <a:off x="8461717" y="1433582"/>
            <a:ext cx="3428999" cy="4413505"/>
            <a:chOff x="8686800" y="1481327"/>
            <a:chExt cx="3428999" cy="4413505"/>
          </a:xfrm>
        </p:grpSpPr>
        <p:pic>
          <p:nvPicPr>
            <p:cNvPr id="458" name="Google Shape;45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1481327"/>
              <a:ext cx="2057400" cy="2465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01072" y="3429000"/>
              <a:ext cx="2014727" cy="2465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1"/>
            <p:cNvSpPr/>
            <p:nvPr/>
          </p:nvSpPr>
          <p:spPr>
            <a:xfrm>
              <a:off x="10059161" y="4953762"/>
              <a:ext cx="2014855" cy="457200"/>
            </a:xfrm>
            <a:custGeom>
              <a:rect b="b" l="l" r="r" t="t"/>
              <a:pathLst>
                <a:path extrusionOk="0" h="457200" w="2014854">
                  <a:moveTo>
                    <a:pt x="0" y="457200"/>
                  </a:moveTo>
                  <a:lnTo>
                    <a:pt x="2014727" y="457200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21"/>
          <p:cNvSpPr/>
          <p:nvPr/>
        </p:nvSpPr>
        <p:spPr>
          <a:xfrm>
            <a:off x="390676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Duplicating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2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b="1" i="0" sz="5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390676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618326" y="2019807"/>
            <a:ext cx="770554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Manage Parameters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Button 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Write following instruction from the example in the new opened window.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23BEAE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 b="0" l="3537" r="2030" t="3375"/>
          <a:stretch/>
        </p:blipFill>
        <p:spPr>
          <a:xfrm>
            <a:off x="8397445" y="2209800"/>
            <a:ext cx="3048000" cy="33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 b="31936" l="0" r="42408" t="11889"/>
          <a:stretch/>
        </p:blipFill>
        <p:spPr>
          <a:xfrm>
            <a:off x="8612672" y="1178306"/>
            <a:ext cx="2538662" cy="84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505205" y="6210160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954" y="1097757"/>
            <a:ext cx="4953691" cy="266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422" y="4073160"/>
            <a:ext cx="4923223" cy="203003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4"/>
          <p:cNvSpPr txBox="1"/>
          <p:nvPr/>
        </p:nvSpPr>
        <p:spPr>
          <a:xfrm>
            <a:off x="429792" y="2151867"/>
            <a:ext cx="6570630" cy="133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reversed triangle icon in the header of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filters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Equals…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button in the new opened window and click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4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Use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505205" y="6170699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05205" y="1679508"/>
            <a:ext cx="64583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Select “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” column from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Sales (copy)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button from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Select Advanced in new opened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New column name: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 of Income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Operation: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Column: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Then, it can be measured different calculations with clicking </a:t>
            </a: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 aggregation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For example, Average Income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1571218"/>
            <a:ext cx="4991100" cy="330403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5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486534" y="6175613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16" name="Google Shape;516;p26"/>
          <p:cNvGraphicFramePr/>
          <p:nvPr/>
        </p:nvGraphicFramePr>
        <p:xfrm>
          <a:off x="1573451" y="1026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{CFA289FD-3B40-41C7-8B86-D4857F377B4F}</a:tableStyleId>
              </a:tblPr>
              <a:tblGrid>
                <a:gridCol w="2968675"/>
                <a:gridCol w="2673275"/>
              </a:tblGrid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Cardinality type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3BE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Cross filter options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3BEAE"/>
                    </a:solidFill>
                  </a:tcPr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One-to-one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One-to-many (Many-to-one)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</a:tr>
              <a:tr h="52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Many-to-many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Single (Table 1 to Table 2)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Single (Table 2 to Table 1)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Both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26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9" name="Google Shape;519;p26"/>
          <p:cNvGraphicFramePr/>
          <p:nvPr/>
        </p:nvGraphicFramePr>
        <p:xfrm>
          <a:off x="9420551" y="1663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{7AD6184F-58A9-4536-A2EB-27F252485A8B}</a:tableStyleId>
              </a:tblPr>
              <a:tblGrid>
                <a:gridCol w="832350"/>
              </a:tblGrid>
              <a:tr h="24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Customers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0" name="Google Shape;520;p26"/>
          <p:cNvGraphicFramePr/>
          <p:nvPr/>
        </p:nvGraphicFramePr>
        <p:xfrm>
          <a:off x="8403247" y="1946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{7AD6184F-58A9-4536-A2EB-27F252485A8B}</a:tableStyleId>
              </a:tblPr>
              <a:tblGrid>
                <a:gridCol w="946325"/>
                <a:gridCol w="820125"/>
                <a:gridCol w="11005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ID-Costumer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FirstName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SecondName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Maximilian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Schwarzmueller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Meyer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Linda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Belle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Manuel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Lorenz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26"/>
          <p:cNvGraphicFramePr/>
          <p:nvPr/>
        </p:nvGraphicFramePr>
        <p:xfrm>
          <a:off x="9566947" y="3621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{D1591075-9B3C-49E0-8DF3-FCC106CB41FA}</a:tableStyleId>
              </a:tblPr>
              <a:tblGrid>
                <a:gridCol w="10516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Orders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p26"/>
          <p:cNvGraphicFramePr/>
          <p:nvPr/>
        </p:nvGraphicFramePr>
        <p:xfrm>
          <a:off x="8801550" y="3973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{AA524F28-44EF-4D20-B3B0-04C666A156E0}</a:tableStyleId>
              </a:tblPr>
              <a:tblGrid>
                <a:gridCol w="705450"/>
                <a:gridCol w="914400"/>
                <a:gridCol w="932100"/>
              </a:tblGrid>
              <a:tr h="30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ID-Order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OrderDate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ID-Customer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01  Jan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08 Jan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15 Jan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 Jan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05 Feb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15 Feb 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p26"/>
          <p:cNvGraphicFramePr/>
          <p:nvPr/>
        </p:nvGraphicFramePr>
        <p:xfrm>
          <a:off x="1888367" y="2843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{CFA289FD-3B40-41C7-8B86-D4857F377B4F}</a:tableStyleId>
              </a:tblPr>
              <a:tblGrid>
                <a:gridCol w="871900"/>
                <a:gridCol w="509900"/>
                <a:gridCol w="581350"/>
                <a:gridCol w="838525"/>
                <a:gridCol w="1117925"/>
                <a:gridCol w="736925"/>
              </a:tblGrid>
              <a:tr h="2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ID-Passport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Valid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Issued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FirstName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SecondName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Country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541752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Maximilian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Schwarzmueller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Germany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1999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Meyer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USA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1997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Linda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Belle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Japan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p26"/>
          <p:cNvGraphicFramePr/>
          <p:nvPr/>
        </p:nvGraphicFramePr>
        <p:xfrm>
          <a:off x="1573451" y="4260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{CFA289FD-3B40-41C7-8B86-D4857F377B4F}</a:tableStyleId>
              </a:tblPr>
              <a:tblGrid>
                <a:gridCol w="773000"/>
              </a:tblGrid>
              <a:tr h="28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Passport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Google Shape;525;p26"/>
          <p:cNvGraphicFramePr/>
          <p:nvPr/>
        </p:nvGraphicFramePr>
        <p:xfrm>
          <a:off x="938851" y="4592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{CFA289FD-3B40-41C7-8B86-D4857F377B4F}</a:tableStyleId>
              </a:tblPr>
              <a:tblGrid>
                <a:gridCol w="882975"/>
                <a:gridCol w="509900"/>
                <a:gridCol w="6493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ID-Passport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Issued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EC0ED"/>
                    </a:solidFill>
                  </a:tcPr>
                </a:tc>
              </a:tr>
              <a:tr h="25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1999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1997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Google Shape;526;p26"/>
          <p:cNvGraphicFramePr/>
          <p:nvPr/>
        </p:nvGraphicFramePr>
        <p:xfrm>
          <a:off x="6213688" y="4260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{7AD6184F-58A9-4536-A2EB-27F252485A8B}</a:tableStyleId>
              </a:tblPr>
              <a:tblGrid>
                <a:gridCol w="773000"/>
              </a:tblGrid>
              <a:tr h="31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Person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7" name="Google Shape;527;p26"/>
          <p:cNvGraphicFramePr/>
          <p:nvPr/>
        </p:nvGraphicFramePr>
        <p:xfrm>
          <a:off x="4825390" y="4595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{7AD6184F-58A9-4536-A2EB-27F252485A8B}</a:tableStyleId>
              </a:tblPr>
              <a:tblGrid>
                <a:gridCol w="882975"/>
                <a:gridCol w="838525"/>
                <a:gridCol w="1117925"/>
                <a:gridCol w="720850"/>
              </a:tblGrid>
              <a:tr h="29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ID-Passport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FirstName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SecondName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Country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Maximilian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Schwarzmueller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Germany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Meyer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USA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Linda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Belle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Japan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528" name="Google Shape;528;p26"/>
          <p:cNvCxnSpPr/>
          <p:nvPr/>
        </p:nvCxnSpPr>
        <p:spPr>
          <a:xfrm flipH="1">
            <a:off x="1959949" y="3915951"/>
            <a:ext cx="569440" cy="29879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26"/>
          <p:cNvCxnSpPr/>
          <p:nvPr/>
        </p:nvCxnSpPr>
        <p:spPr>
          <a:xfrm>
            <a:off x="5902603" y="3900495"/>
            <a:ext cx="697584" cy="3019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505205" y="6182578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505205" y="2326881"/>
            <a:ext cx="6098344" cy="2287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Manage Relationship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button 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button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compatible tables and columns.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the most compatible cardinality for tables (it is also chose automatically)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995" y="2512544"/>
            <a:ext cx="4170306" cy="356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 preferRelativeResize="0"/>
          <p:nvPr/>
        </p:nvPicPr>
        <p:blipFill rotWithShape="1">
          <a:blip r:embed="rId5">
            <a:alphaModFix/>
          </a:blip>
          <a:srcRect b="-1" l="0" r="0" t="-6610"/>
          <a:stretch/>
        </p:blipFill>
        <p:spPr>
          <a:xfrm>
            <a:off x="8091090" y="866982"/>
            <a:ext cx="2734057" cy="122889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427026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 txBox="1"/>
          <p:nvPr/>
        </p:nvSpPr>
        <p:spPr>
          <a:xfrm>
            <a:off x="7799259" y="626886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427026" y="1521748"/>
            <a:ext cx="11262434" cy="357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D23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Open the Vehicles sheet in the excel file where the data was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Add a new vehicle to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Seriya nömrəsi: 10BD656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Nəqliyyat vasitəsi uzunluğu: 2m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Yükgötürmə qabiliyyəti: 500kg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Save Excel doc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 in Power BI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As a result, the new vehicle we added to Excel, as well as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Yük götürmə qabiliyyəti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Seriya nömrəsi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”  of this vehicle will be transformed into Power BI.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8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505205" y="6216722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9"/>
          <p:cNvSpPr txBox="1"/>
          <p:nvPr/>
        </p:nvSpPr>
        <p:spPr>
          <a:xfrm>
            <a:off x="7860741" y="6287392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9"/>
          <p:cNvSpPr txBox="1"/>
          <p:nvPr/>
        </p:nvSpPr>
        <p:spPr>
          <a:xfrm>
            <a:off x="613124" y="6070490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2" name="Google Shape;562;p29"/>
          <p:cNvSpPr txBox="1"/>
          <p:nvPr/>
        </p:nvSpPr>
        <p:spPr>
          <a:xfrm>
            <a:off x="613124" y="2119548"/>
            <a:ext cx="6118860" cy="313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We can import and combine several excel documents at the same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First, copy the link to the folder you want to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Get Data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Folder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from the file tab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Folder Path drop-down section, enter the link you copied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Load Data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new opened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5488" y="1156716"/>
            <a:ext cx="2916936" cy="240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1132" y="4124440"/>
            <a:ext cx="3404023" cy="1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9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data from Folder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505205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505205" y="1683966"/>
            <a:ext cx="1082391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our data in the Google Spreadsheet - from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tab, 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Publish to the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Publish it and copy the link from the new opened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0"/>
          <p:cNvSpPr txBox="1"/>
          <p:nvPr/>
        </p:nvSpPr>
        <p:spPr>
          <a:xfrm>
            <a:off x="0" y="183397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updated data from Google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578" name="Google Shape;57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9711" y="2569322"/>
            <a:ext cx="3386429" cy="3243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579" name="Google Shape;579;p30"/>
          <p:cNvPicPr preferRelativeResize="0"/>
          <p:nvPr/>
        </p:nvPicPr>
        <p:blipFill rotWithShape="1">
          <a:blip r:embed="rId6">
            <a:alphaModFix/>
          </a:blip>
          <a:srcRect b="17606" l="1" r="5402" t="0"/>
          <a:stretch/>
        </p:blipFill>
        <p:spPr>
          <a:xfrm>
            <a:off x="768631" y="2740189"/>
            <a:ext cx="1452810" cy="3096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580" name="Google Shape;58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0625" y="2641128"/>
            <a:ext cx="5143946" cy="3334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30"/>
          <p:cNvCxnSpPr/>
          <p:nvPr/>
        </p:nvCxnSpPr>
        <p:spPr>
          <a:xfrm flipH="1">
            <a:off x="972076" y="2549411"/>
            <a:ext cx="522960" cy="19875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2" name="Google Shape;582;p30"/>
          <p:cNvSpPr/>
          <p:nvPr/>
        </p:nvSpPr>
        <p:spPr>
          <a:xfrm>
            <a:off x="8465270" y="4109574"/>
            <a:ext cx="3139126" cy="2079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0"/>
          <p:cNvSpPr/>
          <p:nvPr/>
        </p:nvSpPr>
        <p:spPr>
          <a:xfrm>
            <a:off x="670191" y="5680079"/>
            <a:ext cx="1649690" cy="16375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3157979" y="4835951"/>
            <a:ext cx="952108" cy="2895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390676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633640" y="1449850"/>
            <a:ext cx="6098344" cy="948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button from the new drop-down 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paste copied link to the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930" y="3086471"/>
            <a:ext cx="1324139" cy="284743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1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updated data from Google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90676" y="6182578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2"/>
          <p:cNvSpPr txBox="1"/>
          <p:nvPr/>
        </p:nvSpPr>
        <p:spPr>
          <a:xfrm>
            <a:off x="613124" y="6056422"/>
            <a:ext cx="61188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390676" y="1605424"/>
            <a:ext cx="10809842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Go to the website where you want to get the data and copy the appropriate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Get data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section, 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and paste the copied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connect in the new opened window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Then in the window that opens, select one of the template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If there are no complete results in the template tables by selecting Add table using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3C4B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Write examples in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Column1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2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Web Scrapping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14" name="Google Shape;6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3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-US" sz="6000" u="none" cap="none" strike="noStrike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 i="0" sz="6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Introduction to Power BI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537866" y="6170699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526279" y="5006550"/>
            <a:ext cx="31230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4175820" y="4863440"/>
            <a:ext cx="6098344" cy="720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reports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7224992" y="4874338"/>
            <a:ext cx="6098344" cy="720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 works by publishing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 in the Power BI Service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 b="26179" l="0" r="3360" t="0"/>
          <a:stretch/>
        </p:blipFill>
        <p:spPr>
          <a:xfrm>
            <a:off x="1526279" y="983097"/>
            <a:ext cx="9139439" cy="394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504444" y="6170696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073" y="1558770"/>
            <a:ext cx="10013581" cy="404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Power BI Components</a:t>
            </a: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507511" y="6169605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1334662" y="1844496"/>
            <a:ext cx="4338828" cy="2875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Supports Advanced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Data services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Spectacular visual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Balanced simplicity  and performance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6"/>
          <p:cNvGrpSpPr/>
          <p:nvPr/>
        </p:nvGrpSpPr>
        <p:grpSpPr>
          <a:xfrm>
            <a:off x="507511" y="1838317"/>
            <a:ext cx="795655" cy="796925"/>
            <a:chOff x="1656588" y="1876044"/>
            <a:chExt cx="795655" cy="796925"/>
          </a:xfrm>
        </p:grpSpPr>
        <p:sp>
          <p:nvSpPr>
            <p:cNvPr id="226" name="Google Shape;226;p6"/>
            <p:cNvSpPr/>
            <p:nvPr/>
          </p:nvSpPr>
          <p:spPr>
            <a:xfrm>
              <a:off x="1656588" y="1876044"/>
              <a:ext cx="795655" cy="796925"/>
            </a:xfrm>
            <a:custGeom>
              <a:rect b="b" l="l" r="r" t="t"/>
              <a:pathLst>
                <a:path extrusionOk="0" h="796925" w="795655">
                  <a:moveTo>
                    <a:pt x="397637" y="0"/>
                  </a:moveTo>
                  <a:lnTo>
                    <a:pt x="351281" y="2666"/>
                  </a:lnTo>
                  <a:lnTo>
                    <a:pt x="306450" y="10540"/>
                  </a:lnTo>
                  <a:lnTo>
                    <a:pt x="263525" y="23240"/>
                  </a:lnTo>
                  <a:lnTo>
                    <a:pt x="222757" y="40512"/>
                  </a:lnTo>
                  <a:lnTo>
                    <a:pt x="184531" y="61975"/>
                  </a:lnTo>
                  <a:lnTo>
                    <a:pt x="148970" y="87502"/>
                  </a:lnTo>
                  <a:lnTo>
                    <a:pt x="116459" y="116712"/>
                  </a:lnTo>
                  <a:lnTo>
                    <a:pt x="87375" y="149225"/>
                  </a:lnTo>
                  <a:lnTo>
                    <a:pt x="61849" y="184784"/>
                  </a:lnTo>
                  <a:lnTo>
                    <a:pt x="40386" y="223138"/>
                  </a:lnTo>
                  <a:lnTo>
                    <a:pt x="23241" y="263905"/>
                  </a:lnTo>
                  <a:lnTo>
                    <a:pt x="10541" y="306958"/>
                  </a:lnTo>
                  <a:lnTo>
                    <a:pt x="2667" y="351789"/>
                  </a:lnTo>
                  <a:lnTo>
                    <a:pt x="0" y="398271"/>
                  </a:lnTo>
                  <a:lnTo>
                    <a:pt x="2667" y="444753"/>
                  </a:lnTo>
                  <a:lnTo>
                    <a:pt x="10541" y="489584"/>
                  </a:lnTo>
                  <a:lnTo>
                    <a:pt x="23241" y="532638"/>
                  </a:lnTo>
                  <a:lnTo>
                    <a:pt x="40386" y="573404"/>
                  </a:lnTo>
                  <a:lnTo>
                    <a:pt x="61849" y="611758"/>
                  </a:lnTo>
                  <a:lnTo>
                    <a:pt x="87375" y="647318"/>
                  </a:lnTo>
                  <a:lnTo>
                    <a:pt x="116459" y="679830"/>
                  </a:lnTo>
                  <a:lnTo>
                    <a:pt x="148970" y="709040"/>
                  </a:lnTo>
                  <a:lnTo>
                    <a:pt x="184531" y="734567"/>
                  </a:lnTo>
                  <a:lnTo>
                    <a:pt x="222757" y="756030"/>
                  </a:lnTo>
                  <a:lnTo>
                    <a:pt x="263525" y="773302"/>
                  </a:lnTo>
                  <a:lnTo>
                    <a:pt x="306450" y="786002"/>
                  </a:lnTo>
                  <a:lnTo>
                    <a:pt x="351281" y="793876"/>
                  </a:lnTo>
                  <a:lnTo>
                    <a:pt x="397637" y="796543"/>
                  </a:lnTo>
                  <a:lnTo>
                    <a:pt x="444119" y="793876"/>
                  </a:lnTo>
                  <a:lnTo>
                    <a:pt x="488950" y="786002"/>
                  </a:lnTo>
                  <a:lnTo>
                    <a:pt x="531876" y="773302"/>
                  </a:lnTo>
                  <a:lnTo>
                    <a:pt x="572643" y="756030"/>
                  </a:lnTo>
                  <a:lnTo>
                    <a:pt x="610869" y="734567"/>
                  </a:lnTo>
                  <a:lnTo>
                    <a:pt x="646430" y="709040"/>
                  </a:lnTo>
                  <a:lnTo>
                    <a:pt x="678942" y="679830"/>
                  </a:lnTo>
                  <a:lnTo>
                    <a:pt x="708025" y="647318"/>
                  </a:lnTo>
                  <a:lnTo>
                    <a:pt x="733551" y="611758"/>
                  </a:lnTo>
                  <a:lnTo>
                    <a:pt x="755014" y="573404"/>
                  </a:lnTo>
                  <a:lnTo>
                    <a:pt x="772160" y="532638"/>
                  </a:lnTo>
                  <a:lnTo>
                    <a:pt x="784860" y="489584"/>
                  </a:lnTo>
                  <a:lnTo>
                    <a:pt x="792734" y="444753"/>
                  </a:lnTo>
                  <a:lnTo>
                    <a:pt x="795401" y="398271"/>
                  </a:lnTo>
                  <a:lnTo>
                    <a:pt x="792734" y="351789"/>
                  </a:lnTo>
                  <a:lnTo>
                    <a:pt x="784860" y="306958"/>
                  </a:lnTo>
                  <a:lnTo>
                    <a:pt x="772160" y="263905"/>
                  </a:lnTo>
                  <a:lnTo>
                    <a:pt x="755014" y="223138"/>
                  </a:lnTo>
                  <a:lnTo>
                    <a:pt x="733551" y="184784"/>
                  </a:lnTo>
                  <a:lnTo>
                    <a:pt x="708025" y="149225"/>
                  </a:lnTo>
                  <a:lnTo>
                    <a:pt x="678942" y="116712"/>
                  </a:lnTo>
                  <a:lnTo>
                    <a:pt x="646430" y="87502"/>
                  </a:lnTo>
                  <a:lnTo>
                    <a:pt x="610869" y="61975"/>
                  </a:lnTo>
                  <a:lnTo>
                    <a:pt x="572643" y="40512"/>
                  </a:lnTo>
                  <a:lnTo>
                    <a:pt x="531876" y="23240"/>
                  </a:lnTo>
                  <a:lnTo>
                    <a:pt x="488950" y="10540"/>
                  </a:lnTo>
                  <a:lnTo>
                    <a:pt x="444119" y="2666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23BE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793748" y="2013204"/>
              <a:ext cx="448945" cy="519430"/>
            </a:xfrm>
            <a:custGeom>
              <a:rect b="b" l="l" r="r" t="t"/>
              <a:pathLst>
                <a:path extrusionOk="0" h="519430" w="448944">
                  <a:moveTo>
                    <a:pt x="250570" y="0"/>
                  </a:moveTo>
                  <a:lnTo>
                    <a:pt x="182118" y="3175"/>
                  </a:lnTo>
                  <a:lnTo>
                    <a:pt x="121031" y="11684"/>
                  </a:lnTo>
                  <a:lnTo>
                    <a:pt x="69595" y="24511"/>
                  </a:lnTo>
                  <a:lnTo>
                    <a:pt x="30225" y="40259"/>
                  </a:lnTo>
                  <a:lnTo>
                    <a:pt x="2285" y="70485"/>
                  </a:lnTo>
                  <a:lnTo>
                    <a:pt x="0" y="80645"/>
                  </a:lnTo>
                  <a:lnTo>
                    <a:pt x="0" y="438658"/>
                  </a:lnTo>
                  <a:lnTo>
                    <a:pt x="30225" y="479044"/>
                  </a:lnTo>
                  <a:lnTo>
                    <a:pt x="69595" y="494792"/>
                  </a:lnTo>
                  <a:lnTo>
                    <a:pt x="121031" y="507619"/>
                  </a:lnTo>
                  <a:lnTo>
                    <a:pt x="182118" y="516128"/>
                  </a:lnTo>
                  <a:lnTo>
                    <a:pt x="250570" y="519303"/>
                  </a:lnTo>
                  <a:lnTo>
                    <a:pt x="319024" y="516128"/>
                  </a:lnTo>
                  <a:lnTo>
                    <a:pt x="380110" y="507619"/>
                  </a:lnTo>
                  <a:lnTo>
                    <a:pt x="431545" y="494792"/>
                  </a:lnTo>
                  <a:lnTo>
                    <a:pt x="448690" y="487934"/>
                  </a:lnTo>
                  <a:lnTo>
                    <a:pt x="250570" y="487934"/>
                  </a:lnTo>
                  <a:lnTo>
                    <a:pt x="177419" y="484124"/>
                  </a:lnTo>
                  <a:lnTo>
                    <a:pt x="118871" y="474472"/>
                  </a:lnTo>
                  <a:lnTo>
                    <a:pt x="74802" y="461899"/>
                  </a:lnTo>
                  <a:lnTo>
                    <a:pt x="45212" y="448945"/>
                  </a:lnTo>
                  <a:lnTo>
                    <a:pt x="30225" y="438658"/>
                  </a:lnTo>
                  <a:lnTo>
                    <a:pt x="30225" y="349250"/>
                  </a:lnTo>
                  <a:lnTo>
                    <a:pt x="146684" y="349250"/>
                  </a:lnTo>
                  <a:lnTo>
                    <a:pt x="118871" y="344678"/>
                  </a:lnTo>
                  <a:lnTo>
                    <a:pt x="74802" y="331978"/>
                  </a:lnTo>
                  <a:lnTo>
                    <a:pt x="45212" y="319150"/>
                  </a:lnTo>
                  <a:lnTo>
                    <a:pt x="30225" y="308863"/>
                  </a:lnTo>
                  <a:lnTo>
                    <a:pt x="30225" y="232791"/>
                  </a:lnTo>
                  <a:lnTo>
                    <a:pt x="140081" y="232791"/>
                  </a:lnTo>
                  <a:lnTo>
                    <a:pt x="118871" y="229616"/>
                  </a:lnTo>
                  <a:lnTo>
                    <a:pt x="74802" y="217550"/>
                  </a:lnTo>
                  <a:lnTo>
                    <a:pt x="45212" y="204470"/>
                  </a:lnTo>
                  <a:lnTo>
                    <a:pt x="30225" y="192532"/>
                  </a:lnTo>
                  <a:lnTo>
                    <a:pt x="30225" y="120776"/>
                  </a:lnTo>
                  <a:lnTo>
                    <a:pt x="145922" y="120776"/>
                  </a:lnTo>
                  <a:lnTo>
                    <a:pt x="118871" y="116332"/>
                  </a:lnTo>
                  <a:lnTo>
                    <a:pt x="74802" y="103759"/>
                  </a:lnTo>
                  <a:lnTo>
                    <a:pt x="45212" y="90932"/>
                  </a:lnTo>
                  <a:lnTo>
                    <a:pt x="30225" y="80645"/>
                  </a:lnTo>
                  <a:lnTo>
                    <a:pt x="45212" y="68580"/>
                  </a:lnTo>
                  <a:lnTo>
                    <a:pt x="74802" y="55499"/>
                  </a:lnTo>
                  <a:lnTo>
                    <a:pt x="118871" y="43561"/>
                  </a:lnTo>
                  <a:lnTo>
                    <a:pt x="177419" y="34798"/>
                  </a:lnTo>
                  <a:lnTo>
                    <a:pt x="250570" y="31369"/>
                  </a:lnTo>
                  <a:lnTo>
                    <a:pt x="448690" y="31369"/>
                  </a:lnTo>
                  <a:lnTo>
                    <a:pt x="431545" y="24511"/>
                  </a:lnTo>
                  <a:lnTo>
                    <a:pt x="380110" y="11684"/>
                  </a:lnTo>
                  <a:lnTo>
                    <a:pt x="319024" y="3175"/>
                  </a:lnTo>
                  <a:lnTo>
                    <a:pt x="250570" y="0"/>
                  </a:lnTo>
                  <a:close/>
                </a:path>
              </a:pathLst>
            </a:custGeom>
            <a:solidFill>
              <a:srgbClr val="23BE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8" name="Google Shape;22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44319" y="2362454"/>
              <a:ext cx="250570" cy="138684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29" name="Google Shape;229;p6"/>
            <p:cNvSpPr/>
            <p:nvPr/>
          </p:nvSpPr>
          <p:spPr>
            <a:xfrm>
              <a:off x="1823974" y="2362454"/>
              <a:ext cx="418465" cy="40640"/>
            </a:xfrm>
            <a:custGeom>
              <a:rect b="b" l="l" r="r" t="t"/>
              <a:pathLst>
                <a:path extrusionOk="0" h="40639" w="418464">
                  <a:moveTo>
                    <a:pt x="116458" y="0"/>
                  </a:moveTo>
                  <a:lnTo>
                    <a:pt x="0" y="0"/>
                  </a:lnTo>
                  <a:lnTo>
                    <a:pt x="39369" y="15748"/>
                  </a:lnTo>
                  <a:lnTo>
                    <a:pt x="90805" y="28448"/>
                  </a:lnTo>
                  <a:lnTo>
                    <a:pt x="151892" y="37084"/>
                  </a:lnTo>
                  <a:lnTo>
                    <a:pt x="220344" y="40259"/>
                  </a:lnTo>
                  <a:lnTo>
                    <a:pt x="288798" y="37084"/>
                  </a:lnTo>
                  <a:lnTo>
                    <a:pt x="349884" y="28448"/>
                  </a:lnTo>
                  <a:lnTo>
                    <a:pt x="401319" y="15748"/>
                  </a:lnTo>
                  <a:lnTo>
                    <a:pt x="418464" y="8890"/>
                  </a:lnTo>
                  <a:lnTo>
                    <a:pt x="220344" y="8890"/>
                  </a:lnTo>
                  <a:lnTo>
                    <a:pt x="147193" y="5080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23BE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4319" y="2245995"/>
              <a:ext cx="250570" cy="125349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31" name="Google Shape;231;p6"/>
            <p:cNvSpPr/>
            <p:nvPr/>
          </p:nvSpPr>
          <p:spPr>
            <a:xfrm>
              <a:off x="1823974" y="2245995"/>
              <a:ext cx="422275" cy="40640"/>
            </a:xfrm>
            <a:custGeom>
              <a:rect b="b" l="l" r="r" t="t"/>
              <a:pathLst>
                <a:path extrusionOk="0" h="40639" w="422275">
                  <a:moveTo>
                    <a:pt x="109855" y="0"/>
                  </a:moveTo>
                  <a:lnTo>
                    <a:pt x="0" y="0"/>
                  </a:lnTo>
                  <a:lnTo>
                    <a:pt x="30352" y="14477"/>
                  </a:lnTo>
                  <a:lnTo>
                    <a:pt x="68833" y="25780"/>
                  </a:lnTo>
                  <a:lnTo>
                    <a:pt x="114173" y="33908"/>
                  </a:lnTo>
                  <a:lnTo>
                    <a:pt x="165100" y="38734"/>
                  </a:lnTo>
                  <a:lnTo>
                    <a:pt x="220344" y="40258"/>
                  </a:lnTo>
                  <a:lnTo>
                    <a:pt x="275589" y="38734"/>
                  </a:lnTo>
                  <a:lnTo>
                    <a:pt x="326517" y="33908"/>
                  </a:lnTo>
                  <a:lnTo>
                    <a:pt x="371856" y="25780"/>
                  </a:lnTo>
                  <a:lnTo>
                    <a:pt x="410337" y="14477"/>
                  </a:lnTo>
                  <a:lnTo>
                    <a:pt x="421894" y="9016"/>
                  </a:lnTo>
                  <a:lnTo>
                    <a:pt x="220344" y="9016"/>
                  </a:lnTo>
                  <a:lnTo>
                    <a:pt x="147193" y="5587"/>
                  </a:lnTo>
                  <a:lnTo>
                    <a:pt x="109855" y="0"/>
                  </a:lnTo>
                  <a:close/>
                </a:path>
              </a:pathLst>
            </a:custGeom>
            <a:solidFill>
              <a:srgbClr val="23BE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2" name="Google Shape;23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44319" y="2133981"/>
              <a:ext cx="250570" cy="121031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33" name="Google Shape;233;p6"/>
            <p:cNvSpPr/>
            <p:nvPr/>
          </p:nvSpPr>
          <p:spPr>
            <a:xfrm>
              <a:off x="1823974" y="2133981"/>
              <a:ext cx="418465" cy="40640"/>
            </a:xfrm>
            <a:custGeom>
              <a:rect b="b" l="l" r="r" t="t"/>
              <a:pathLst>
                <a:path extrusionOk="0" h="40639" w="418464">
                  <a:moveTo>
                    <a:pt x="115696" y="0"/>
                  </a:moveTo>
                  <a:lnTo>
                    <a:pt x="0" y="0"/>
                  </a:lnTo>
                  <a:lnTo>
                    <a:pt x="39369" y="15875"/>
                  </a:lnTo>
                  <a:lnTo>
                    <a:pt x="90805" y="28702"/>
                  </a:lnTo>
                  <a:lnTo>
                    <a:pt x="151892" y="37211"/>
                  </a:lnTo>
                  <a:lnTo>
                    <a:pt x="220344" y="40386"/>
                  </a:lnTo>
                  <a:lnTo>
                    <a:pt x="288798" y="37211"/>
                  </a:lnTo>
                  <a:lnTo>
                    <a:pt x="349884" y="28702"/>
                  </a:lnTo>
                  <a:lnTo>
                    <a:pt x="401319" y="15875"/>
                  </a:lnTo>
                  <a:lnTo>
                    <a:pt x="418211" y="9017"/>
                  </a:lnTo>
                  <a:lnTo>
                    <a:pt x="220344" y="9017"/>
                  </a:lnTo>
                  <a:lnTo>
                    <a:pt x="147193" y="5207"/>
                  </a:lnTo>
                  <a:lnTo>
                    <a:pt x="115696" y="0"/>
                  </a:lnTo>
                  <a:close/>
                </a:path>
              </a:pathLst>
            </a:custGeom>
            <a:solidFill>
              <a:srgbClr val="23BE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4" name="Google Shape;23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44319" y="2044573"/>
              <a:ext cx="250570" cy="98425"/>
            </a:xfrm>
            <a:prstGeom prst="rect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35" name="Google Shape;235;p6"/>
          <p:cNvGrpSpPr/>
          <p:nvPr/>
        </p:nvGrpSpPr>
        <p:grpSpPr>
          <a:xfrm>
            <a:off x="507511" y="3052232"/>
            <a:ext cx="796925" cy="796925"/>
            <a:chOff x="1645920" y="3048000"/>
            <a:chExt cx="796925" cy="796925"/>
          </a:xfrm>
        </p:grpSpPr>
        <p:sp>
          <p:nvSpPr>
            <p:cNvPr id="236" name="Google Shape;236;p6"/>
            <p:cNvSpPr/>
            <p:nvPr/>
          </p:nvSpPr>
          <p:spPr>
            <a:xfrm>
              <a:off x="1645920" y="3048000"/>
              <a:ext cx="796925" cy="796925"/>
            </a:xfrm>
            <a:custGeom>
              <a:rect b="b" l="l" r="r" t="t"/>
              <a:pathLst>
                <a:path extrusionOk="0" h="796925" w="796925">
                  <a:moveTo>
                    <a:pt x="398272" y="0"/>
                  </a:moveTo>
                  <a:lnTo>
                    <a:pt x="351790" y="2666"/>
                  </a:lnTo>
                  <a:lnTo>
                    <a:pt x="306959" y="10540"/>
                  </a:lnTo>
                  <a:lnTo>
                    <a:pt x="263906" y="23240"/>
                  </a:lnTo>
                  <a:lnTo>
                    <a:pt x="223138" y="40512"/>
                  </a:lnTo>
                  <a:lnTo>
                    <a:pt x="184785" y="61975"/>
                  </a:lnTo>
                  <a:lnTo>
                    <a:pt x="149225" y="87502"/>
                  </a:lnTo>
                  <a:lnTo>
                    <a:pt x="116712" y="116712"/>
                  </a:lnTo>
                  <a:lnTo>
                    <a:pt x="87503" y="149225"/>
                  </a:lnTo>
                  <a:lnTo>
                    <a:pt x="61975" y="184785"/>
                  </a:lnTo>
                  <a:lnTo>
                    <a:pt x="40512" y="223138"/>
                  </a:lnTo>
                  <a:lnTo>
                    <a:pt x="23241" y="263905"/>
                  </a:lnTo>
                  <a:lnTo>
                    <a:pt x="10541" y="306959"/>
                  </a:lnTo>
                  <a:lnTo>
                    <a:pt x="2667" y="351789"/>
                  </a:lnTo>
                  <a:lnTo>
                    <a:pt x="0" y="398272"/>
                  </a:lnTo>
                  <a:lnTo>
                    <a:pt x="2667" y="444753"/>
                  </a:lnTo>
                  <a:lnTo>
                    <a:pt x="10541" y="489585"/>
                  </a:lnTo>
                  <a:lnTo>
                    <a:pt x="23241" y="532638"/>
                  </a:lnTo>
                  <a:lnTo>
                    <a:pt x="40512" y="573405"/>
                  </a:lnTo>
                  <a:lnTo>
                    <a:pt x="61975" y="611758"/>
                  </a:lnTo>
                  <a:lnTo>
                    <a:pt x="87503" y="647319"/>
                  </a:lnTo>
                  <a:lnTo>
                    <a:pt x="116712" y="679831"/>
                  </a:lnTo>
                  <a:lnTo>
                    <a:pt x="149225" y="709041"/>
                  </a:lnTo>
                  <a:lnTo>
                    <a:pt x="184785" y="734568"/>
                  </a:lnTo>
                  <a:lnTo>
                    <a:pt x="223138" y="756031"/>
                  </a:lnTo>
                  <a:lnTo>
                    <a:pt x="263906" y="773302"/>
                  </a:lnTo>
                  <a:lnTo>
                    <a:pt x="306959" y="786002"/>
                  </a:lnTo>
                  <a:lnTo>
                    <a:pt x="351790" y="793876"/>
                  </a:lnTo>
                  <a:lnTo>
                    <a:pt x="398272" y="796544"/>
                  </a:lnTo>
                  <a:lnTo>
                    <a:pt x="444754" y="793876"/>
                  </a:lnTo>
                  <a:lnTo>
                    <a:pt x="489585" y="786002"/>
                  </a:lnTo>
                  <a:lnTo>
                    <a:pt x="532638" y="773302"/>
                  </a:lnTo>
                  <a:lnTo>
                    <a:pt x="573405" y="756031"/>
                  </a:lnTo>
                  <a:lnTo>
                    <a:pt x="611759" y="734568"/>
                  </a:lnTo>
                  <a:lnTo>
                    <a:pt x="647319" y="709041"/>
                  </a:lnTo>
                  <a:lnTo>
                    <a:pt x="679831" y="679831"/>
                  </a:lnTo>
                  <a:lnTo>
                    <a:pt x="709041" y="647319"/>
                  </a:lnTo>
                  <a:lnTo>
                    <a:pt x="734568" y="611758"/>
                  </a:lnTo>
                  <a:lnTo>
                    <a:pt x="756031" y="573405"/>
                  </a:lnTo>
                  <a:lnTo>
                    <a:pt x="773303" y="532638"/>
                  </a:lnTo>
                  <a:lnTo>
                    <a:pt x="786003" y="489585"/>
                  </a:lnTo>
                  <a:lnTo>
                    <a:pt x="793877" y="444753"/>
                  </a:lnTo>
                  <a:lnTo>
                    <a:pt x="796544" y="398272"/>
                  </a:lnTo>
                  <a:lnTo>
                    <a:pt x="793877" y="351789"/>
                  </a:lnTo>
                  <a:lnTo>
                    <a:pt x="786003" y="306959"/>
                  </a:lnTo>
                  <a:lnTo>
                    <a:pt x="773303" y="263905"/>
                  </a:lnTo>
                  <a:lnTo>
                    <a:pt x="756031" y="223138"/>
                  </a:lnTo>
                  <a:lnTo>
                    <a:pt x="734568" y="184785"/>
                  </a:lnTo>
                  <a:lnTo>
                    <a:pt x="709041" y="149225"/>
                  </a:lnTo>
                  <a:lnTo>
                    <a:pt x="679831" y="116712"/>
                  </a:lnTo>
                  <a:lnTo>
                    <a:pt x="647319" y="87502"/>
                  </a:lnTo>
                  <a:lnTo>
                    <a:pt x="611759" y="61975"/>
                  </a:lnTo>
                  <a:lnTo>
                    <a:pt x="573405" y="40512"/>
                  </a:lnTo>
                  <a:lnTo>
                    <a:pt x="532638" y="23240"/>
                  </a:lnTo>
                  <a:lnTo>
                    <a:pt x="489585" y="10540"/>
                  </a:lnTo>
                  <a:lnTo>
                    <a:pt x="444754" y="2666"/>
                  </a:lnTo>
                  <a:lnTo>
                    <a:pt x="398272" y="0"/>
                  </a:lnTo>
                  <a:close/>
                </a:path>
              </a:pathLst>
            </a:custGeom>
            <a:solidFill>
              <a:srgbClr val="FCCE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773936" y="3179063"/>
              <a:ext cx="541020" cy="539115"/>
            </a:xfrm>
            <a:custGeom>
              <a:rect b="b" l="l" r="r" t="t"/>
              <a:pathLst>
                <a:path extrusionOk="0" h="539114" w="541019">
                  <a:moveTo>
                    <a:pt x="243205" y="271780"/>
                  </a:moveTo>
                  <a:lnTo>
                    <a:pt x="237744" y="266192"/>
                  </a:lnTo>
                  <a:lnTo>
                    <a:pt x="187706" y="215519"/>
                  </a:lnTo>
                  <a:lnTo>
                    <a:pt x="187706" y="277368"/>
                  </a:lnTo>
                  <a:lnTo>
                    <a:pt x="99314" y="422783"/>
                  </a:lnTo>
                  <a:lnTo>
                    <a:pt x="56134" y="347218"/>
                  </a:lnTo>
                  <a:lnTo>
                    <a:pt x="45720" y="294894"/>
                  </a:lnTo>
                  <a:lnTo>
                    <a:pt x="44577" y="266192"/>
                  </a:lnTo>
                  <a:lnTo>
                    <a:pt x="45593" y="248666"/>
                  </a:lnTo>
                  <a:lnTo>
                    <a:pt x="51562" y="209042"/>
                  </a:lnTo>
                  <a:lnTo>
                    <a:pt x="63754" y="172085"/>
                  </a:lnTo>
                  <a:lnTo>
                    <a:pt x="72009" y="160274"/>
                  </a:lnTo>
                  <a:lnTo>
                    <a:pt x="187706" y="277368"/>
                  </a:lnTo>
                  <a:lnTo>
                    <a:pt x="187706" y="215519"/>
                  </a:lnTo>
                  <a:lnTo>
                    <a:pt x="132969" y="160274"/>
                  </a:lnTo>
                  <a:lnTo>
                    <a:pt x="72009" y="98552"/>
                  </a:lnTo>
                  <a:lnTo>
                    <a:pt x="72009" y="93091"/>
                  </a:lnTo>
                  <a:lnTo>
                    <a:pt x="61087" y="93091"/>
                  </a:lnTo>
                  <a:lnTo>
                    <a:pt x="61087" y="98552"/>
                  </a:lnTo>
                  <a:lnTo>
                    <a:pt x="35306" y="135255"/>
                  </a:lnTo>
                  <a:lnTo>
                    <a:pt x="16129" y="176530"/>
                  </a:lnTo>
                  <a:lnTo>
                    <a:pt x="4191" y="220726"/>
                  </a:lnTo>
                  <a:lnTo>
                    <a:pt x="0" y="266192"/>
                  </a:lnTo>
                  <a:lnTo>
                    <a:pt x="4572" y="318389"/>
                  </a:lnTo>
                  <a:lnTo>
                    <a:pt x="18034" y="367169"/>
                  </a:lnTo>
                  <a:lnTo>
                    <a:pt x="39497" y="411619"/>
                  </a:lnTo>
                  <a:lnTo>
                    <a:pt x="68707" y="450977"/>
                  </a:lnTo>
                  <a:lnTo>
                    <a:pt x="104775" y="484632"/>
                  </a:lnTo>
                  <a:lnTo>
                    <a:pt x="104775" y="490220"/>
                  </a:lnTo>
                  <a:lnTo>
                    <a:pt x="110236" y="490220"/>
                  </a:lnTo>
                  <a:lnTo>
                    <a:pt x="110236" y="484632"/>
                  </a:lnTo>
                  <a:lnTo>
                    <a:pt x="116586" y="484632"/>
                  </a:lnTo>
                  <a:lnTo>
                    <a:pt x="154305" y="422783"/>
                  </a:lnTo>
                  <a:lnTo>
                    <a:pt x="243205" y="277368"/>
                  </a:lnTo>
                  <a:lnTo>
                    <a:pt x="243205" y="271780"/>
                  </a:lnTo>
                  <a:close/>
                </a:path>
                <a:path extrusionOk="0" h="539114" w="541019">
                  <a:moveTo>
                    <a:pt x="540766" y="294767"/>
                  </a:moveTo>
                  <a:lnTo>
                    <a:pt x="535305" y="294767"/>
                  </a:lnTo>
                  <a:lnTo>
                    <a:pt x="535305" y="288290"/>
                  </a:lnTo>
                  <a:lnTo>
                    <a:pt x="280543" y="288290"/>
                  </a:lnTo>
                  <a:lnTo>
                    <a:pt x="274955" y="294767"/>
                  </a:lnTo>
                  <a:lnTo>
                    <a:pt x="147955" y="505968"/>
                  </a:lnTo>
                  <a:lnTo>
                    <a:pt x="147955" y="516890"/>
                  </a:lnTo>
                  <a:lnTo>
                    <a:pt x="153416" y="516890"/>
                  </a:lnTo>
                  <a:lnTo>
                    <a:pt x="180086" y="527304"/>
                  </a:lnTo>
                  <a:lnTo>
                    <a:pt x="209423" y="534162"/>
                  </a:lnTo>
                  <a:lnTo>
                    <a:pt x="239776" y="537845"/>
                  </a:lnTo>
                  <a:lnTo>
                    <a:pt x="269367" y="538988"/>
                  </a:lnTo>
                  <a:lnTo>
                    <a:pt x="319151" y="534797"/>
                  </a:lnTo>
                  <a:lnTo>
                    <a:pt x="367284" y="522351"/>
                  </a:lnTo>
                  <a:lnTo>
                    <a:pt x="412115" y="501396"/>
                  </a:lnTo>
                  <a:lnTo>
                    <a:pt x="452120" y="471932"/>
                  </a:lnTo>
                  <a:lnTo>
                    <a:pt x="485648" y="435737"/>
                  </a:lnTo>
                  <a:lnTo>
                    <a:pt x="511175" y="394335"/>
                  </a:lnTo>
                  <a:lnTo>
                    <a:pt x="529336" y="348742"/>
                  </a:lnTo>
                  <a:lnTo>
                    <a:pt x="540766" y="300228"/>
                  </a:lnTo>
                  <a:lnTo>
                    <a:pt x="540766" y="294767"/>
                  </a:lnTo>
                  <a:close/>
                </a:path>
                <a:path extrusionOk="0" h="539114" w="541019">
                  <a:moveTo>
                    <a:pt x="540766" y="239649"/>
                  </a:moveTo>
                  <a:lnTo>
                    <a:pt x="533146" y="206629"/>
                  </a:lnTo>
                  <a:lnTo>
                    <a:pt x="529463" y="190627"/>
                  </a:lnTo>
                  <a:lnTo>
                    <a:pt x="526669" y="183642"/>
                  </a:lnTo>
                  <a:lnTo>
                    <a:pt x="511302" y="144780"/>
                  </a:lnTo>
                  <a:lnTo>
                    <a:pt x="486283" y="103759"/>
                  </a:lnTo>
                  <a:lnTo>
                    <a:pt x="486283" y="194691"/>
                  </a:lnTo>
                  <a:lnTo>
                    <a:pt x="486283" y="206629"/>
                  </a:lnTo>
                  <a:lnTo>
                    <a:pt x="469011" y="206629"/>
                  </a:lnTo>
                  <a:lnTo>
                    <a:pt x="479933" y="183642"/>
                  </a:lnTo>
                  <a:lnTo>
                    <a:pt x="486283" y="194691"/>
                  </a:lnTo>
                  <a:lnTo>
                    <a:pt x="486283" y="103759"/>
                  </a:lnTo>
                  <a:lnTo>
                    <a:pt x="486029" y="103251"/>
                  </a:lnTo>
                  <a:lnTo>
                    <a:pt x="463550" y="78867"/>
                  </a:lnTo>
                  <a:lnTo>
                    <a:pt x="463550" y="145161"/>
                  </a:lnTo>
                  <a:lnTo>
                    <a:pt x="463550" y="150622"/>
                  </a:lnTo>
                  <a:lnTo>
                    <a:pt x="425577" y="206629"/>
                  </a:lnTo>
                  <a:lnTo>
                    <a:pt x="409194" y="206629"/>
                  </a:lnTo>
                  <a:lnTo>
                    <a:pt x="452755" y="139573"/>
                  </a:lnTo>
                  <a:lnTo>
                    <a:pt x="458216" y="139573"/>
                  </a:lnTo>
                  <a:lnTo>
                    <a:pt x="463550" y="145161"/>
                  </a:lnTo>
                  <a:lnTo>
                    <a:pt x="463550" y="78867"/>
                  </a:lnTo>
                  <a:lnTo>
                    <a:pt x="452755" y="67056"/>
                  </a:lnTo>
                  <a:lnTo>
                    <a:pt x="430911" y="51054"/>
                  </a:lnTo>
                  <a:lnTo>
                    <a:pt x="430911" y="105664"/>
                  </a:lnTo>
                  <a:lnTo>
                    <a:pt x="430911" y="111125"/>
                  </a:lnTo>
                  <a:lnTo>
                    <a:pt x="370078" y="206629"/>
                  </a:lnTo>
                  <a:lnTo>
                    <a:pt x="342900" y="206629"/>
                  </a:lnTo>
                  <a:lnTo>
                    <a:pt x="414655" y="94615"/>
                  </a:lnTo>
                  <a:lnTo>
                    <a:pt x="420116" y="94615"/>
                  </a:lnTo>
                  <a:lnTo>
                    <a:pt x="420116" y="100203"/>
                  </a:lnTo>
                  <a:lnTo>
                    <a:pt x="425577" y="100203"/>
                  </a:lnTo>
                  <a:lnTo>
                    <a:pt x="425577" y="105664"/>
                  </a:lnTo>
                  <a:lnTo>
                    <a:pt x="430911" y="105664"/>
                  </a:lnTo>
                  <a:lnTo>
                    <a:pt x="430911" y="51054"/>
                  </a:lnTo>
                  <a:lnTo>
                    <a:pt x="415036" y="39497"/>
                  </a:lnTo>
                  <a:lnTo>
                    <a:pt x="413004" y="37973"/>
                  </a:lnTo>
                  <a:lnTo>
                    <a:pt x="392938" y="28575"/>
                  </a:lnTo>
                  <a:lnTo>
                    <a:pt x="392938" y="77978"/>
                  </a:lnTo>
                  <a:lnTo>
                    <a:pt x="304927" y="206629"/>
                  </a:lnTo>
                  <a:lnTo>
                    <a:pt x="299466" y="206629"/>
                  </a:lnTo>
                  <a:lnTo>
                    <a:pt x="282194" y="194691"/>
                  </a:lnTo>
                  <a:lnTo>
                    <a:pt x="296672" y="172720"/>
                  </a:lnTo>
                  <a:lnTo>
                    <a:pt x="370078" y="61468"/>
                  </a:lnTo>
                  <a:lnTo>
                    <a:pt x="374396" y="65659"/>
                  </a:lnTo>
                  <a:lnTo>
                    <a:pt x="379476" y="69850"/>
                  </a:lnTo>
                  <a:lnTo>
                    <a:pt x="385445" y="73914"/>
                  </a:lnTo>
                  <a:lnTo>
                    <a:pt x="392938" y="77978"/>
                  </a:lnTo>
                  <a:lnTo>
                    <a:pt x="392938" y="28575"/>
                  </a:lnTo>
                  <a:lnTo>
                    <a:pt x="368427" y="17018"/>
                  </a:lnTo>
                  <a:lnTo>
                    <a:pt x="337439" y="8763"/>
                  </a:lnTo>
                  <a:lnTo>
                    <a:pt x="337439" y="50419"/>
                  </a:lnTo>
                  <a:lnTo>
                    <a:pt x="260350" y="172720"/>
                  </a:lnTo>
                  <a:lnTo>
                    <a:pt x="243967" y="150622"/>
                  </a:lnTo>
                  <a:lnTo>
                    <a:pt x="258953" y="128651"/>
                  </a:lnTo>
                  <a:lnTo>
                    <a:pt x="315722" y="44958"/>
                  </a:lnTo>
                  <a:lnTo>
                    <a:pt x="321183" y="44958"/>
                  </a:lnTo>
                  <a:lnTo>
                    <a:pt x="332105" y="50419"/>
                  </a:lnTo>
                  <a:lnTo>
                    <a:pt x="337439" y="50419"/>
                  </a:lnTo>
                  <a:lnTo>
                    <a:pt x="337439" y="8763"/>
                  </a:lnTo>
                  <a:lnTo>
                    <a:pt x="320675" y="4318"/>
                  </a:lnTo>
                  <a:lnTo>
                    <a:pt x="276733" y="508"/>
                  </a:lnTo>
                  <a:lnTo>
                    <a:pt x="276733" y="39497"/>
                  </a:lnTo>
                  <a:lnTo>
                    <a:pt x="222250" y="128651"/>
                  </a:lnTo>
                  <a:lnTo>
                    <a:pt x="199644" y="111125"/>
                  </a:lnTo>
                  <a:lnTo>
                    <a:pt x="220345" y="83566"/>
                  </a:lnTo>
                  <a:lnTo>
                    <a:pt x="245364" y="50419"/>
                  </a:lnTo>
                  <a:lnTo>
                    <a:pt x="249428" y="44958"/>
                  </a:lnTo>
                  <a:lnTo>
                    <a:pt x="254889" y="39497"/>
                  </a:lnTo>
                  <a:lnTo>
                    <a:pt x="276733" y="39497"/>
                  </a:lnTo>
                  <a:lnTo>
                    <a:pt x="276733" y="508"/>
                  </a:lnTo>
                  <a:lnTo>
                    <a:pt x="271399" y="0"/>
                  </a:lnTo>
                  <a:lnTo>
                    <a:pt x="226441" y="3302"/>
                  </a:lnTo>
                  <a:lnTo>
                    <a:pt x="199644" y="9525"/>
                  </a:lnTo>
                  <a:lnTo>
                    <a:pt x="199644" y="50419"/>
                  </a:lnTo>
                  <a:lnTo>
                    <a:pt x="177927" y="83566"/>
                  </a:lnTo>
                  <a:lnTo>
                    <a:pt x="161417" y="67056"/>
                  </a:lnTo>
                  <a:lnTo>
                    <a:pt x="169672" y="63754"/>
                  </a:lnTo>
                  <a:lnTo>
                    <a:pt x="185928" y="59309"/>
                  </a:lnTo>
                  <a:lnTo>
                    <a:pt x="194183" y="56007"/>
                  </a:lnTo>
                  <a:lnTo>
                    <a:pt x="199644" y="50419"/>
                  </a:lnTo>
                  <a:lnTo>
                    <a:pt x="199644" y="9525"/>
                  </a:lnTo>
                  <a:lnTo>
                    <a:pt x="182245" y="13589"/>
                  </a:lnTo>
                  <a:lnTo>
                    <a:pt x="139954" y="30988"/>
                  </a:lnTo>
                  <a:lnTo>
                    <a:pt x="100711" y="56007"/>
                  </a:lnTo>
                  <a:lnTo>
                    <a:pt x="100711" y="72517"/>
                  </a:lnTo>
                  <a:lnTo>
                    <a:pt x="276733" y="245110"/>
                  </a:lnTo>
                  <a:lnTo>
                    <a:pt x="276733" y="250698"/>
                  </a:lnTo>
                  <a:lnTo>
                    <a:pt x="535305" y="250698"/>
                  </a:lnTo>
                  <a:lnTo>
                    <a:pt x="535305" y="245110"/>
                  </a:lnTo>
                  <a:lnTo>
                    <a:pt x="540766" y="245110"/>
                  </a:lnTo>
                  <a:lnTo>
                    <a:pt x="540766" y="239649"/>
                  </a:lnTo>
                  <a:close/>
                </a:path>
              </a:pathLst>
            </a:custGeom>
            <a:solidFill>
              <a:srgbClr val="FCCE0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507511" y="4079535"/>
            <a:ext cx="795655" cy="795655"/>
            <a:chOff x="1661160" y="4224528"/>
            <a:chExt cx="795655" cy="795655"/>
          </a:xfrm>
        </p:grpSpPr>
        <p:sp>
          <p:nvSpPr>
            <p:cNvPr id="239" name="Google Shape;239;p6"/>
            <p:cNvSpPr/>
            <p:nvPr/>
          </p:nvSpPr>
          <p:spPr>
            <a:xfrm>
              <a:off x="1661160" y="4224528"/>
              <a:ext cx="795655" cy="795655"/>
            </a:xfrm>
            <a:custGeom>
              <a:rect b="b" l="l" r="r" t="t"/>
              <a:pathLst>
                <a:path extrusionOk="0" h="795654" w="795655">
                  <a:moveTo>
                    <a:pt x="397637" y="0"/>
                  </a:moveTo>
                  <a:lnTo>
                    <a:pt x="351281" y="2667"/>
                  </a:lnTo>
                  <a:lnTo>
                    <a:pt x="306450" y="10541"/>
                  </a:lnTo>
                  <a:lnTo>
                    <a:pt x="263525" y="23241"/>
                  </a:lnTo>
                  <a:lnTo>
                    <a:pt x="222757" y="40386"/>
                  </a:lnTo>
                  <a:lnTo>
                    <a:pt x="184531" y="61849"/>
                  </a:lnTo>
                  <a:lnTo>
                    <a:pt x="148970" y="87376"/>
                  </a:lnTo>
                  <a:lnTo>
                    <a:pt x="116458" y="116459"/>
                  </a:lnTo>
                  <a:lnTo>
                    <a:pt x="87375" y="148971"/>
                  </a:lnTo>
                  <a:lnTo>
                    <a:pt x="61848" y="184531"/>
                  </a:lnTo>
                  <a:lnTo>
                    <a:pt x="40385" y="222758"/>
                  </a:lnTo>
                  <a:lnTo>
                    <a:pt x="23240" y="263525"/>
                  </a:lnTo>
                  <a:lnTo>
                    <a:pt x="10540" y="306451"/>
                  </a:lnTo>
                  <a:lnTo>
                    <a:pt x="2666" y="351282"/>
                  </a:lnTo>
                  <a:lnTo>
                    <a:pt x="0" y="397764"/>
                  </a:lnTo>
                  <a:lnTo>
                    <a:pt x="2666" y="444119"/>
                  </a:lnTo>
                  <a:lnTo>
                    <a:pt x="10540" y="488950"/>
                  </a:lnTo>
                  <a:lnTo>
                    <a:pt x="23240" y="531876"/>
                  </a:lnTo>
                  <a:lnTo>
                    <a:pt x="40385" y="572643"/>
                  </a:lnTo>
                  <a:lnTo>
                    <a:pt x="61848" y="610870"/>
                  </a:lnTo>
                  <a:lnTo>
                    <a:pt x="87375" y="646430"/>
                  </a:lnTo>
                  <a:lnTo>
                    <a:pt x="116458" y="678942"/>
                  </a:lnTo>
                  <a:lnTo>
                    <a:pt x="148970" y="708025"/>
                  </a:lnTo>
                  <a:lnTo>
                    <a:pt x="184531" y="733552"/>
                  </a:lnTo>
                  <a:lnTo>
                    <a:pt x="222757" y="755015"/>
                  </a:lnTo>
                  <a:lnTo>
                    <a:pt x="263525" y="772160"/>
                  </a:lnTo>
                  <a:lnTo>
                    <a:pt x="306450" y="784860"/>
                  </a:lnTo>
                  <a:lnTo>
                    <a:pt x="351281" y="792734"/>
                  </a:lnTo>
                  <a:lnTo>
                    <a:pt x="397637" y="795401"/>
                  </a:lnTo>
                  <a:lnTo>
                    <a:pt x="444119" y="792734"/>
                  </a:lnTo>
                  <a:lnTo>
                    <a:pt x="488950" y="784860"/>
                  </a:lnTo>
                  <a:lnTo>
                    <a:pt x="531876" y="772160"/>
                  </a:lnTo>
                  <a:lnTo>
                    <a:pt x="572642" y="755015"/>
                  </a:lnTo>
                  <a:lnTo>
                    <a:pt x="610869" y="733552"/>
                  </a:lnTo>
                  <a:lnTo>
                    <a:pt x="646429" y="708025"/>
                  </a:lnTo>
                  <a:lnTo>
                    <a:pt x="678941" y="678942"/>
                  </a:lnTo>
                  <a:lnTo>
                    <a:pt x="708025" y="646430"/>
                  </a:lnTo>
                  <a:lnTo>
                    <a:pt x="733551" y="610870"/>
                  </a:lnTo>
                  <a:lnTo>
                    <a:pt x="755014" y="572643"/>
                  </a:lnTo>
                  <a:lnTo>
                    <a:pt x="772159" y="531876"/>
                  </a:lnTo>
                  <a:lnTo>
                    <a:pt x="784859" y="488950"/>
                  </a:lnTo>
                  <a:lnTo>
                    <a:pt x="792733" y="444119"/>
                  </a:lnTo>
                  <a:lnTo>
                    <a:pt x="795401" y="397764"/>
                  </a:lnTo>
                  <a:lnTo>
                    <a:pt x="792733" y="351282"/>
                  </a:lnTo>
                  <a:lnTo>
                    <a:pt x="784859" y="306451"/>
                  </a:lnTo>
                  <a:lnTo>
                    <a:pt x="772159" y="263525"/>
                  </a:lnTo>
                  <a:lnTo>
                    <a:pt x="755014" y="222758"/>
                  </a:lnTo>
                  <a:lnTo>
                    <a:pt x="733551" y="184531"/>
                  </a:lnTo>
                  <a:lnTo>
                    <a:pt x="708025" y="148971"/>
                  </a:lnTo>
                  <a:lnTo>
                    <a:pt x="678941" y="116459"/>
                  </a:lnTo>
                  <a:lnTo>
                    <a:pt x="646429" y="87376"/>
                  </a:lnTo>
                  <a:lnTo>
                    <a:pt x="610869" y="61849"/>
                  </a:lnTo>
                  <a:lnTo>
                    <a:pt x="572642" y="40386"/>
                  </a:lnTo>
                  <a:lnTo>
                    <a:pt x="531876" y="23241"/>
                  </a:lnTo>
                  <a:lnTo>
                    <a:pt x="488950" y="10541"/>
                  </a:lnTo>
                  <a:lnTo>
                    <a:pt x="444119" y="2667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784604" y="4408932"/>
              <a:ext cx="545592" cy="469900"/>
            </a:xfrm>
            <a:custGeom>
              <a:rect b="b" l="l" r="r" t="t"/>
              <a:pathLst>
                <a:path extrusionOk="0" h="469900" w="539114">
                  <a:moveTo>
                    <a:pt x="394246" y="436829"/>
                  </a:moveTo>
                  <a:lnTo>
                    <a:pt x="342404" y="436829"/>
                  </a:lnTo>
                  <a:lnTo>
                    <a:pt x="342404" y="382701"/>
                  </a:lnTo>
                  <a:lnTo>
                    <a:pt x="315595" y="382701"/>
                  </a:lnTo>
                  <a:lnTo>
                    <a:pt x="315595" y="436829"/>
                  </a:lnTo>
                  <a:lnTo>
                    <a:pt x="236867" y="436829"/>
                  </a:lnTo>
                  <a:lnTo>
                    <a:pt x="236867" y="382701"/>
                  </a:lnTo>
                  <a:lnTo>
                    <a:pt x="210947" y="382701"/>
                  </a:lnTo>
                  <a:lnTo>
                    <a:pt x="210947" y="436829"/>
                  </a:lnTo>
                  <a:lnTo>
                    <a:pt x="158242" y="436829"/>
                  </a:lnTo>
                  <a:lnTo>
                    <a:pt x="158242" y="469392"/>
                  </a:lnTo>
                  <a:lnTo>
                    <a:pt x="394246" y="469392"/>
                  </a:lnTo>
                  <a:lnTo>
                    <a:pt x="394246" y="436829"/>
                  </a:lnTo>
                  <a:close/>
                </a:path>
                <a:path extrusionOk="0" h="469900" w="539114">
                  <a:moveTo>
                    <a:pt x="538988" y="262509"/>
                  </a:moveTo>
                  <a:lnTo>
                    <a:pt x="499745" y="262509"/>
                  </a:lnTo>
                  <a:lnTo>
                    <a:pt x="499745" y="295148"/>
                  </a:lnTo>
                  <a:lnTo>
                    <a:pt x="499745" y="316611"/>
                  </a:lnTo>
                  <a:lnTo>
                    <a:pt x="497586" y="331089"/>
                  </a:lnTo>
                  <a:lnTo>
                    <a:pt x="491744" y="341249"/>
                  </a:lnTo>
                  <a:lnTo>
                    <a:pt x="483489" y="347345"/>
                  </a:lnTo>
                  <a:lnTo>
                    <a:pt x="473837" y="349250"/>
                  </a:lnTo>
                  <a:lnTo>
                    <a:pt x="66040" y="349250"/>
                  </a:lnTo>
                  <a:lnTo>
                    <a:pt x="54229" y="347345"/>
                  </a:lnTo>
                  <a:lnTo>
                    <a:pt x="41021" y="341249"/>
                  </a:lnTo>
                  <a:lnTo>
                    <a:pt x="30353" y="331089"/>
                  </a:lnTo>
                  <a:lnTo>
                    <a:pt x="25908" y="316611"/>
                  </a:lnTo>
                  <a:lnTo>
                    <a:pt x="25908" y="295148"/>
                  </a:lnTo>
                  <a:lnTo>
                    <a:pt x="499745" y="295148"/>
                  </a:lnTo>
                  <a:lnTo>
                    <a:pt x="499745" y="262509"/>
                  </a:lnTo>
                  <a:lnTo>
                    <a:pt x="25908" y="262509"/>
                  </a:lnTo>
                  <a:lnTo>
                    <a:pt x="25908" y="54864"/>
                  </a:lnTo>
                  <a:lnTo>
                    <a:pt x="30353" y="46736"/>
                  </a:lnTo>
                  <a:lnTo>
                    <a:pt x="41021" y="39624"/>
                  </a:lnTo>
                  <a:lnTo>
                    <a:pt x="54229" y="34544"/>
                  </a:lnTo>
                  <a:lnTo>
                    <a:pt x="66040" y="32639"/>
                  </a:lnTo>
                  <a:lnTo>
                    <a:pt x="534416" y="32639"/>
                  </a:lnTo>
                  <a:lnTo>
                    <a:pt x="521081" y="15240"/>
                  </a:lnTo>
                  <a:lnTo>
                    <a:pt x="500507" y="3937"/>
                  </a:lnTo>
                  <a:lnTo>
                    <a:pt x="473837" y="0"/>
                  </a:lnTo>
                  <a:lnTo>
                    <a:pt x="66040" y="0"/>
                  </a:lnTo>
                  <a:lnTo>
                    <a:pt x="38862" y="3937"/>
                  </a:lnTo>
                  <a:lnTo>
                    <a:pt x="18034" y="15240"/>
                  </a:lnTo>
                  <a:lnTo>
                    <a:pt x="4699" y="32512"/>
                  </a:lnTo>
                  <a:lnTo>
                    <a:pt x="0" y="54864"/>
                  </a:lnTo>
                  <a:lnTo>
                    <a:pt x="0" y="316611"/>
                  </a:lnTo>
                  <a:lnTo>
                    <a:pt x="4699" y="340741"/>
                  </a:lnTo>
                  <a:lnTo>
                    <a:pt x="18034" y="361950"/>
                  </a:lnTo>
                  <a:lnTo>
                    <a:pt x="38862" y="376936"/>
                  </a:lnTo>
                  <a:lnTo>
                    <a:pt x="66040" y="382651"/>
                  </a:lnTo>
                  <a:lnTo>
                    <a:pt x="473837" y="382651"/>
                  </a:lnTo>
                  <a:lnTo>
                    <a:pt x="500507" y="376936"/>
                  </a:lnTo>
                  <a:lnTo>
                    <a:pt x="521081" y="361950"/>
                  </a:lnTo>
                  <a:lnTo>
                    <a:pt x="528955" y="349250"/>
                  </a:lnTo>
                  <a:lnTo>
                    <a:pt x="534289" y="340741"/>
                  </a:lnTo>
                  <a:lnTo>
                    <a:pt x="538988" y="316611"/>
                  </a:lnTo>
                  <a:lnTo>
                    <a:pt x="538988" y="295148"/>
                  </a:lnTo>
                  <a:lnTo>
                    <a:pt x="538988" y="2625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441" y="4441571"/>
              <a:ext cx="65150" cy="2298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6"/>
          <p:cNvGrpSpPr/>
          <p:nvPr/>
        </p:nvGrpSpPr>
        <p:grpSpPr>
          <a:xfrm>
            <a:off x="6547914" y="1460452"/>
            <a:ext cx="5820156" cy="4248912"/>
            <a:chOff x="5961888" y="1717548"/>
            <a:chExt cx="5820156" cy="4248912"/>
          </a:xfrm>
        </p:grpSpPr>
        <p:pic>
          <p:nvPicPr>
            <p:cNvPr id="243" name="Google Shape;243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61888" y="1717548"/>
              <a:ext cx="5820156" cy="4248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711696" y="1914144"/>
              <a:ext cx="4338828" cy="24536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6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Power BI 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493706" y="6200102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7430091" y="1666240"/>
            <a:ext cx="795655" cy="795655"/>
          </a:xfrm>
          <a:custGeom>
            <a:rect b="b" l="l" r="r" t="t"/>
            <a:pathLst>
              <a:path extrusionOk="0" h="795655" w="795654">
                <a:moveTo>
                  <a:pt x="397636" y="0"/>
                </a:moveTo>
                <a:lnTo>
                  <a:pt x="351281" y="2666"/>
                </a:lnTo>
                <a:lnTo>
                  <a:pt x="306450" y="10540"/>
                </a:lnTo>
                <a:lnTo>
                  <a:pt x="263525" y="23240"/>
                </a:lnTo>
                <a:lnTo>
                  <a:pt x="222757" y="40386"/>
                </a:lnTo>
                <a:lnTo>
                  <a:pt x="184530" y="61849"/>
                </a:lnTo>
                <a:lnTo>
                  <a:pt x="148970" y="87375"/>
                </a:lnTo>
                <a:lnTo>
                  <a:pt x="116458" y="116458"/>
                </a:lnTo>
                <a:lnTo>
                  <a:pt x="87375" y="148970"/>
                </a:lnTo>
                <a:lnTo>
                  <a:pt x="61849" y="184530"/>
                </a:lnTo>
                <a:lnTo>
                  <a:pt x="40385" y="222757"/>
                </a:lnTo>
                <a:lnTo>
                  <a:pt x="23240" y="263525"/>
                </a:lnTo>
                <a:lnTo>
                  <a:pt x="10540" y="306450"/>
                </a:lnTo>
                <a:lnTo>
                  <a:pt x="2666" y="351281"/>
                </a:lnTo>
                <a:lnTo>
                  <a:pt x="0" y="397637"/>
                </a:lnTo>
                <a:lnTo>
                  <a:pt x="2666" y="444118"/>
                </a:lnTo>
                <a:lnTo>
                  <a:pt x="10540" y="488950"/>
                </a:lnTo>
                <a:lnTo>
                  <a:pt x="23240" y="531876"/>
                </a:lnTo>
                <a:lnTo>
                  <a:pt x="40385" y="572642"/>
                </a:lnTo>
                <a:lnTo>
                  <a:pt x="61849" y="610869"/>
                </a:lnTo>
                <a:lnTo>
                  <a:pt x="87375" y="646429"/>
                </a:lnTo>
                <a:lnTo>
                  <a:pt x="116458" y="678941"/>
                </a:lnTo>
                <a:lnTo>
                  <a:pt x="148970" y="708025"/>
                </a:lnTo>
                <a:lnTo>
                  <a:pt x="184530" y="733551"/>
                </a:lnTo>
                <a:lnTo>
                  <a:pt x="222757" y="755014"/>
                </a:lnTo>
                <a:lnTo>
                  <a:pt x="263525" y="772159"/>
                </a:lnTo>
                <a:lnTo>
                  <a:pt x="306450" y="784859"/>
                </a:lnTo>
                <a:lnTo>
                  <a:pt x="351281" y="792733"/>
                </a:lnTo>
                <a:lnTo>
                  <a:pt x="397636" y="795401"/>
                </a:lnTo>
                <a:lnTo>
                  <a:pt x="444118" y="792733"/>
                </a:lnTo>
                <a:lnTo>
                  <a:pt x="488950" y="784859"/>
                </a:lnTo>
                <a:lnTo>
                  <a:pt x="531876" y="772159"/>
                </a:lnTo>
                <a:lnTo>
                  <a:pt x="572642" y="755014"/>
                </a:lnTo>
                <a:lnTo>
                  <a:pt x="610869" y="733551"/>
                </a:lnTo>
                <a:lnTo>
                  <a:pt x="646429" y="708025"/>
                </a:lnTo>
                <a:lnTo>
                  <a:pt x="678941" y="678941"/>
                </a:lnTo>
                <a:lnTo>
                  <a:pt x="708025" y="646429"/>
                </a:lnTo>
                <a:lnTo>
                  <a:pt x="733551" y="610869"/>
                </a:lnTo>
                <a:lnTo>
                  <a:pt x="755014" y="572642"/>
                </a:lnTo>
                <a:lnTo>
                  <a:pt x="772159" y="531876"/>
                </a:lnTo>
                <a:lnTo>
                  <a:pt x="784859" y="488950"/>
                </a:lnTo>
                <a:lnTo>
                  <a:pt x="792733" y="444118"/>
                </a:lnTo>
                <a:lnTo>
                  <a:pt x="795401" y="397637"/>
                </a:lnTo>
                <a:lnTo>
                  <a:pt x="792733" y="351281"/>
                </a:lnTo>
                <a:lnTo>
                  <a:pt x="784859" y="306450"/>
                </a:lnTo>
                <a:lnTo>
                  <a:pt x="772159" y="263525"/>
                </a:lnTo>
                <a:lnTo>
                  <a:pt x="755014" y="222757"/>
                </a:lnTo>
                <a:lnTo>
                  <a:pt x="733551" y="184530"/>
                </a:lnTo>
                <a:lnTo>
                  <a:pt x="708025" y="148970"/>
                </a:lnTo>
                <a:lnTo>
                  <a:pt x="678941" y="116458"/>
                </a:lnTo>
                <a:lnTo>
                  <a:pt x="646429" y="87375"/>
                </a:lnTo>
                <a:lnTo>
                  <a:pt x="610869" y="61849"/>
                </a:lnTo>
                <a:lnTo>
                  <a:pt x="572642" y="40386"/>
                </a:lnTo>
                <a:lnTo>
                  <a:pt x="531876" y="23240"/>
                </a:lnTo>
                <a:lnTo>
                  <a:pt x="488950" y="10540"/>
                </a:lnTo>
                <a:lnTo>
                  <a:pt x="444118" y="2666"/>
                </a:lnTo>
                <a:lnTo>
                  <a:pt x="397636" y="0"/>
                </a:lnTo>
                <a:close/>
              </a:path>
            </a:pathLst>
          </a:custGeom>
          <a:solidFill>
            <a:srgbClr val="FCCE0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7"/>
          <p:cNvGrpSpPr/>
          <p:nvPr/>
        </p:nvGrpSpPr>
        <p:grpSpPr>
          <a:xfrm>
            <a:off x="7421787" y="2758120"/>
            <a:ext cx="795655" cy="795655"/>
            <a:chOff x="7624571" y="3273552"/>
            <a:chExt cx="795655" cy="795655"/>
          </a:xfrm>
        </p:grpSpPr>
        <p:sp>
          <p:nvSpPr>
            <p:cNvPr id="256" name="Google Shape;256;p7"/>
            <p:cNvSpPr/>
            <p:nvPr/>
          </p:nvSpPr>
          <p:spPr>
            <a:xfrm>
              <a:off x="7624571" y="3273552"/>
              <a:ext cx="795655" cy="795655"/>
            </a:xfrm>
            <a:custGeom>
              <a:rect b="b" l="l" r="r" t="t"/>
              <a:pathLst>
                <a:path extrusionOk="0" h="795654" w="795654">
                  <a:moveTo>
                    <a:pt x="397636" y="0"/>
                  </a:moveTo>
                  <a:lnTo>
                    <a:pt x="351281" y="2667"/>
                  </a:lnTo>
                  <a:lnTo>
                    <a:pt x="306450" y="10540"/>
                  </a:lnTo>
                  <a:lnTo>
                    <a:pt x="263525" y="23240"/>
                  </a:lnTo>
                  <a:lnTo>
                    <a:pt x="222757" y="40386"/>
                  </a:lnTo>
                  <a:lnTo>
                    <a:pt x="184530" y="61849"/>
                  </a:lnTo>
                  <a:lnTo>
                    <a:pt x="148971" y="87375"/>
                  </a:lnTo>
                  <a:lnTo>
                    <a:pt x="116458" y="116459"/>
                  </a:lnTo>
                  <a:lnTo>
                    <a:pt x="87375" y="148971"/>
                  </a:lnTo>
                  <a:lnTo>
                    <a:pt x="61849" y="184531"/>
                  </a:lnTo>
                  <a:lnTo>
                    <a:pt x="40385" y="222758"/>
                  </a:lnTo>
                  <a:lnTo>
                    <a:pt x="23241" y="263525"/>
                  </a:lnTo>
                  <a:lnTo>
                    <a:pt x="10541" y="306450"/>
                  </a:lnTo>
                  <a:lnTo>
                    <a:pt x="2667" y="351281"/>
                  </a:lnTo>
                  <a:lnTo>
                    <a:pt x="0" y="397764"/>
                  </a:lnTo>
                  <a:lnTo>
                    <a:pt x="2667" y="444119"/>
                  </a:lnTo>
                  <a:lnTo>
                    <a:pt x="10541" y="488950"/>
                  </a:lnTo>
                  <a:lnTo>
                    <a:pt x="23241" y="531876"/>
                  </a:lnTo>
                  <a:lnTo>
                    <a:pt x="40385" y="572643"/>
                  </a:lnTo>
                  <a:lnTo>
                    <a:pt x="61849" y="610870"/>
                  </a:lnTo>
                  <a:lnTo>
                    <a:pt x="87375" y="646430"/>
                  </a:lnTo>
                  <a:lnTo>
                    <a:pt x="116458" y="678942"/>
                  </a:lnTo>
                  <a:lnTo>
                    <a:pt x="148971" y="708025"/>
                  </a:lnTo>
                  <a:lnTo>
                    <a:pt x="184530" y="733552"/>
                  </a:lnTo>
                  <a:lnTo>
                    <a:pt x="222757" y="755015"/>
                  </a:lnTo>
                  <a:lnTo>
                    <a:pt x="263525" y="772160"/>
                  </a:lnTo>
                  <a:lnTo>
                    <a:pt x="306450" y="784860"/>
                  </a:lnTo>
                  <a:lnTo>
                    <a:pt x="351281" y="792734"/>
                  </a:lnTo>
                  <a:lnTo>
                    <a:pt x="397636" y="795401"/>
                  </a:lnTo>
                  <a:lnTo>
                    <a:pt x="444119" y="792734"/>
                  </a:lnTo>
                  <a:lnTo>
                    <a:pt x="488950" y="784860"/>
                  </a:lnTo>
                  <a:lnTo>
                    <a:pt x="531876" y="772160"/>
                  </a:lnTo>
                  <a:lnTo>
                    <a:pt x="572643" y="755015"/>
                  </a:lnTo>
                  <a:lnTo>
                    <a:pt x="610870" y="733552"/>
                  </a:lnTo>
                  <a:lnTo>
                    <a:pt x="646429" y="708025"/>
                  </a:lnTo>
                  <a:lnTo>
                    <a:pt x="678942" y="678942"/>
                  </a:lnTo>
                  <a:lnTo>
                    <a:pt x="708025" y="646430"/>
                  </a:lnTo>
                  <a:lnTo>
                    <a:pt x="733551" y="610870"/>
                  </a:lnTo>
                  <a:lnTo>
                    <a:pt x="755014" y="572643"/>
                  </a:lnTo>
                  <a:lnTo>
                    <a:pt x="772159" y="531876"/>
                  </a:lnTo>
                  <a:lnTo>
                    <a:pt x="784859" y="488950"/>
                  </a:lnTo>
                  <a:lnTo>
                    <a:pt x="792733" y="444119"/>
                  </a:lnTo>
                  <a:lnTo>
                    <a:pt x="795401" y="397764"/>
                  </a:lnTo>
                  <a:lnTo>
                    <a:pt x="792733" y="351281"/>
                  </a:lnTo>
                  <a:lnTo>
                    <a:pt x="784859" y="306450"/>
                  </a:lnTo>
                  <a:lnTo>
                    <a:pt x="772159" y="263525"/>
                  </a:lnTo>
                  <a:lnTo>
                    <a:pt x="755014" y="222758"/>
                  </a:lnTo>
                  <a:lnTo>
                    <a:pt x="733551" y="184531"/>
                  </a:lnTo>
                  <a:lnTo>
                    <a:pt x="708025" y="148971"/>
                  </a:lnTo>
                  <a:lnTo>
                    <a:pt x="678942" y="116459"/>
                  </a:lnTo>
                  <a:lnTo>
                    <a:pt x="646429" y="87375"/>
                  </a:lnTo>
                  <a:lnTo>
                    <a:pt x="610870" y="61849"/>
                  </a:lnTo>
                  <a:lnTo>
                    <a:pt x="572643" y="40386"/>
                  </a:lnTo>
                  <a:lnTo>
                    <a:pt x="531876" y="23240"/>
                  </a:lnTo>
                  <a:lnTo>
                    <a:pt x="488950" y="10540"/>
                  </a:lnTo>
                  <a:lnTo>
                    <a:pt x="444119" y="2667"/>
                  </a:lnTo>
                  <a:lnTo>
                    <a:pt x="397636" y="0"/>
                  </a:lnTo>
                  <a:close/>
                </a:path>
              </a:pathLst>
            </a:custGeom>
            <a:solidFill>
              <a:srgbClr val="E64A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13547" y="3470148"/>
              <a:ext cx="426720" cy="3733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7"/>
          <p:cNvGrpSpPr/>
          <p:nvPr/>
        </p:nvGrpSpPr>
        <p:grpSpPr>
          <a:xfrm>
            <a:off x="7420517" y="3972016"/>
            <a:ext cx="796925" cy="796925"/>
            <a:chOff x="7638288" y="4448555"/>
            <a:chExt cx="796925" cy="796925"/>
          </a:xfrm>
        </p:grpSpPr>
        <p:sp>
          <p:nvSpPr>
            <p:cNvPr id="259" name="Google Shape;259;p7"/>
            <p:cNvSpPr/>
            <p:nvPr/>
          </p:nvSpPr>
          <p:spPr>
            <a:xfrm>
              <a:off x="7638288" y="4448555"/>
              <a:ext cx="796925" cy="796925"/>
            </a:xfrm>
            <a:custGeom>
              <a:rect b="b" l="l" r="r" t="t"/>
              <a:pathLst>
                <a:path extrusionOk="0" h="796925" w="796925">
                  <a:moveTo>
                    <a:pt x="398271" y="0"/>
                  </a:moveTo>
                  <a:lnTo>
                    <a:pt x="351789" y="2667"/>
                  </a:lnTo>
                  <a:lnTo>
                    <a:pt x="306958" y="10541"/>
                  </a:lnTo>
                  <a:lnTo>
                    <a:pt x="263905" y="23241"/>
                  </a:lnTo>
                  <a:lnTo>
                    <a:pt x="223138" y="40513"/>
                  </a:lnTo>
                  <a:lnTo>
                    <a:pt x="184784" y="61976"/>
                  </a:lnTo>
                  <a:lnTo>
                    <a:pt x="149225" y="87503"/>
                  </a:lnTo>
                  <a:lnTo>
                    <a:pt x="116712" y="116713"/>
                  </a:lnTo>
                  <a:lnTo>
                    <a:pt x="87502" y="149225"/>
                  </a:lnTo>
                  <a:lnTo>
                    <a:pt x="61975" y="184785"/>
                  </a:lnTo>
                  <a:lnTo>
                    <a:pt x="40512" y="223139"/>
                  </a:lnTo>
                  <a:lnTo>
                    <a:pt x="23240" y="263906"/>
                  </a:lnTo>
                  <a:lnTo>
                    <a:pt x="10540" y="306959"/>
                  </a:lnTo>
                  <a:lnTo>
                    <a:pt x="2666" y="351790"/>
                  </a:lnTo>
                  <a:lnTo>
                    <a:pt x="0" y="398272"/>
                  </a:lnTo>
                  <a:lnTo>
                    <a:pt x="2666" y="444754"/>
                  </a:lnTo>
                  <a:lnTo>
                    <a:pt x="10540" y="489585"/>
                  </a:lnTo>
                  <a:lnTo>
                    <a:pt x="23240" y="532638"/>
                  </a:lnTo>
                  <a:lnTo>
                    <a:pt x="40512" y="573405"/>
                  </a:lnTo>
                  <a:lnTo>
                    <a:pt x="61975" y="611759"/>
                  </a:lnTo>
                  <a:lnTo>
                    <a:pt x="87502" y="647319"/>
                  </a:lnTo>
                  <a:lnTo>
                    <a:pt x="116712" y="679831"/>
                  </a:lnTo>
                  <a:lnTo>
                    <a:pt x="149225" y="709041"/>
                  </a:lnTo>
                  <a:lnTo>
                    <a:pt x="184784" y="734568"/>
                  </a:lnTo>
                  <a:lnTo>
                    <a:pt x="223138" y="756031"/>
                  </a:lnTo>
                  <a:lnTo>
                    <a:pt x="263905" y="773303"/>
                  </a:lnTo>
                  <a:lnTo>
                    <a:pt x="306958" y="786003"/>
                  </a:lnTo>
                  <a:lnTo>
                    <a:pt x="351789" y="793877"/>
                  </a:lnTo>
                  <a:lnTo>
                    <a:pt x="398271" y="796544"/>
                  </a:lnTo>
                  <a:lnTo>
                    <a:pt x="444753" y="793877"/>
                  </a:lnTo>
                  <a:lnTo>
                    <a:pt x="489584" y="786003"/>
                  </a:lnTo>
                  <a:lnTo>
                    <a:pt x="532637" y="773303"/>
                  </a:lnTo>
                  <a:lnTo>
                    <a:pt x="573404" y="756031"/>
                  </a:lnTo>
                  <a:lnTo>
                    <a:pt x="611758" y="734568"/>
                  </a:lnTo>
                  <a:lnTo>
                    <a:pt x="647318" y="709041"/>
                  </a:lnTo>
                  <a:lnTo>
                    <a:pt x="679830" y="679831"/>
                  </a:lnTo>
                  <a:lnTo>
                    <a:pt x="709040" y="647319"/>
                  </a:lnTo>
                  <a:lnTo>
                    <a:pt x="734567" y="611759"/>
                  </a:lnTo>
                  <a:lnTo>
                    <a:pt x="756030" y="573405"/>
                  </a:lnTo>
                  <a:lnTo>
                    <a:pt x="773302" y="532638"/>
                  </a:lnTo>
                  <a:lnTo>
                    <a:pt x="786002" y="489585"/>
                  </a:lnTo>
                  <a:lnTo>
                    <a:pt x="793876" y="444754"/>
                  </a:lnTo>
                  <a:lnTo>
                    <a:pt x="796543" y="398272"/>
                  </a:lnTo>
                  <a:lnTo>
                    <a:pt x="793876" y="351790"/>
                  </a:lnTo>
                  <a:lnTo>
                    <a:pt x="786002" y="306959"/>
                  </a:lnTo>
                  <a:lnTo>
                    <a:pt x="773302" y="263906"/>
                  </a:lnTo>
                  <a:lnTo>
                    <a:pt x="756030" y="223139"/>
                  </a:lnTo>
                  <a:lnTo>
                    <a:pt x="734567" y="184785"/>
                  </a:lnTo>
                  <a:lnTo>
                    <a:pt x="709040" y="149225"/>
                  </a:lnTo>
                  <a:lnTo>
                    <a:pt x="679830" y="116713"/>
                  </a:lnTo>
                  <a:lnTo>
                    <a:pt x="647318" y="87503"/>
                  </a:lnTo>
                  <a:lnTo>
                    <a:pt x="611758" y="61976"/>
                  </a:lnTo>
                  <a:lnTo>
                    <a:pt x="573404" y="40513"/>
                  </a:lnTo>
                  <a:lnTo>
                    <a:pt x="532637" y="23241"/>
                  </a:lnTo>
                  <a:lnTo>
                    <a:pt x="489584" y="10541"/>
                  </a:lnTo>
                  <a:lnTo>
                    <a:pt x="444753" y="2667"/>
                  </a:lnTo>
                  <a:lnTo>
                    <a:pt x="398271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815072" y="4631435"/>
              <a:ext cx="424180" cy="431165"/>
            </a:xfrm>
            <a:custGeom>
              <a:rect b="b" l="l" r="r" t="t"/>
              <a:pathLst>
                <a:path extrusionOk="0" h="431164" w="424179">
                  <a:moveTo>
                    <a:pt x="356107" y="0"/>
                  </a:moveTo>
                  <a:lnTo>
                    <a:pt x="77977" y="0"/>
                  </a:lnTo>
                  <a:lnTo>
                    <a:pt x="70103" y="381"/>
                  </a:lnTo>
                  <a:lnTo>
                    <a:pt x="34289" y="14858"/>
                  </a:lnTo>
                  <a:lnTo>
                    <a:pt x="9651" y="44831"/>
                  </a:lnTo>
                  <a:lnTo>
                    <a:pt x="0" y="85978"/>
                  </a:lnTo>
                  <a:lnTo>
                    <a:pt x="0" y="344677"/>
                  </a:lnTo>
                  <a:lnTo>
                    <a:pt x="9651" y="385444"/>
                  </a:lnTo>
                  <a:lnTo>
                    <a:pt x="34289" y="415797"/>
                  </a:lnTo>
                  <a:lnTo>
                    <a:pt x="70103" y="430402"/>
                  </a:lnTo>
                  <a:lnTo>
                    <a:pt x="77977" y="430783"/>
                  </a:lnTo>
                  <a:lnTo>
                    <a:pt x="351408" y="430783"/>
                  </a:lnTo>
                  <a:lnTo>
                    <a:pt x="388493" y="420243"/>
                  </a:lnTo>
                  <a:lnTo>
                    <a:pt x="416051" y="392556"/>
                  </a:lnTo>
                  <a:lnTo>
                    <a:pt x="423925" y="376681"/>
                  </a:lnTo>
                  <a:lnTo>
                    <a:pt x="69976" y="376681"/>
                  </a:lnTo>
                  <a:lnTo>
                    <a:pt x="63246" y="373633"/>
                  </a:lnTo>
                  <a:lnTo>
                    <a:pt x="51943" y="361061"/>
                  </a:lnTo>
                  <a:lnTo>
                    <a:pt x="49149" y="353568"/>
                  </a:lnTo>
                  <a:lnTo>
                    <a:pt x="49149" y="77215"/>
                  </a:lnTo>
                  <a:lnTo>
                    <a:pt x="51943" y="69722"/>
                  </a:lnTo>
                  <a:lnTo>
                    <a:pt x="63246" y="57150"/>
                  </a:lnTo>
                  <a:lnTo>
                    <a:pt x="69976" y="54101"/>
                  </a:lnTo>
                  <a:lnTo>
                    <a:pt x="317119" y="54101"/>
                  </a:lnTo>
                  <a:lnTo>
                    <a:pt x="364744" y="1650"/>
                  </a:lnTo>
                  <a:lnTo>
                    <a:pt x="360552" y="507"/>
                  </a:lnTo>
                  <a:lnTo>
                    <a:pt x="356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12862" y="4653025"/>
              <a:ext cx="371094" cy="3550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7"/>
          <p:cNvSpPr txBox="1"/>
          <p:nvPr/>
        </p:nvSpPr>
        <p:spPr>
          <a:xfrm>
            <a:off x="8414722" y="1715469"/>
            <a:ext cx="3170657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0170" marR="4743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Advanced  integration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4765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Publish reports  securely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1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4526A"/>
                </a:solidFill>
                <a:latin typeface="Arial"/>
                <a:ea typeface="Arial"/>
                <a:cs typeface="Arial"/>
                <a:sym typeface="Arial"/>
              </a:rPr>
              <a:t>Easy to access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7"/>
          <p:cNvGrpSpPr/>
          <p:nvPr/>
        </p:nvGrpSpPr>
        <p:grpSpPr>
          <a:xfrm>
            <a:off x="493706" y="1666240"/>
            <a:ext cx="5833872" cy="3525012"/>
            <a:chOff x="1001267" y="1979676"/>
            <a:chExt cx="5833872" cy="3525012"/>
          </a:xfrm>
        </p:grpSpPr>
        <p:pic>
          <p:nvPicPr>
            <p:cNvPr id="264" name="Google Shape;26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1267" y="1979676"/>
              <a:ext cx="5833872" cy="3525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91639" y="2171700"/>
              <a:ext cx="4418076" cy="27599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7"/>
          <p:cNvSpPr/>
          <p:nvPr/>
        </p:nvSpPr>
        <p:spPr>
          <a:xfrm>
            <a:off x="7583980" y="1807269"/>
            <a:ext cx="528199" cy="53261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Power BI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/>
          <p:nvPr/>
        </p:nvSpPr>
        <p:spPr>
          <a:xfrm>
            <a:off x="504444" y="6201909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0216" y="1143000"/>
            <a:ext cx="1002792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9408" y="2491739"/>
            <a:ext cx="781812" cy="95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7236" y="4383023"/>
            <a:ext cx="922019" cy="90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2551" y="5291328"/>
            <a:ext cx="829055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67784" y="2723388"/>
            <a:ext cx="1816608" cy="190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8"/>
          <p:cNvGrpSpPr/>
          <p:nvPr/>
        </p:nvGrpSpPr>
        <p:grpSpPr>
          <a:xfrm>
            <a:off x="3488435" y="2506979"/>
            <a:ext cx="588137" cy="712850"/>
            <a:chOff x="3488435" y="2506979"/>
            <a:chExt cx="588137" cy="712850"/>
          </a:xfrm>
        </p:grpSpPr>
        <p:pic>
          <p:nvPicPr>
            <p:cNvPr id="281" name="Google Shape;28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98848" y="3136772"/>
              <a:ext cx="77724" cy="83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8"/>
            <p:cNvSpPr/>
            <p:nvPr/>
          </p:nvSpPr>
          <p:spPr>
            <a:xfrm>
              <a:off x="3488435" y="2506979"/>
              <a:ext cx="544830" cy="658495"/>
            </a:xfrm>
            <a:custGeom>
              <a:rect b="b" l="l" r="r" t="t"/>
              <a:pathLst>
                <a:path extrusionOk="0" h="658494" w="544829">
                  <a:moveTo>
                    <a:pt x="9905" y="0"/>
                  </a:moveTo>
                  <a:lnTo>
                    <a:pt x="0" y="8128"/>
                  </a:lnTo>
                  <a:lnTo>
                    <a:pt x="534797" y="658114"/>
                  </a:lnTo>
                  <a:lnTo>
                    <a:pt x="544702" y="649986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4452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8"/>
          <p:cNvGrpSpPr/>
          <p:nvPr/>
        </p:nvGrpSpPr>
        <p:grpSpPr>
          <a:xfrm>
            <a:off x="2702051" y="3410711"/>
            <a:ext cx="1159509" cy="284480"/>
            <a:chOff x="2702051" y="3410711"/>
            <a:chExt cx="1159509" cy="284480"/>
          </a:xfrm>
        </p:grpSpPr>
        <p:pic>
          <p:nvPicPr>
            <p:cNvPr id="284" name="Google Shape;284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778757" y="3621150"/>
              <a:ext cx="82803" cy="74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8"/>
            <p:cNvSpPr/>
            <p:nvPr/>
          </p:nvSpPr>
          <p:spPr>
            <a:xfrm>
              <a:off x="2702051" y="3410711"/>
              <a:ext cx="1086485" cy="254000"/>
            </a:xfrm>
            <a:custGeom>
              <a:rect b="b" l="l" r="r" t="t"/>
              <a:pathLst>
                <a:path extrusionOk="0" h="254000" w="1086485">
                  <a:moveTo>
                    <a:pt x="2793" y="0"/>
                  </a:moveTo>
                  <a:lnTo>
                    <a:pt x="0" y="12446"/>
                  </a:lnTo>
                  <a:lnTo>
                    <a:pt x="1083690" y="253619"/>
                  </a:lnTo>
                  <a:lnTo>
                    <a:pt x="1086485" y="2413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4452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2840735" y="4213859"/>
            <a:ext cx="1020572" cy="499872"/>
            <a:chOff x="2840735" y="4213859"/>
            <a:chExt cx="1020572" cy="499872"/>
          </a:xfrm>
        </p:grpSpPr>
        <p:sp>
          <p:nvSpPr>
            <p:cNvPr id="287" name="Google Shape;287;p8"/>
            <p:cNvSpPr/>
            <p:nvPr/>
          </p:nvSpPr>
          <p:spPr>
            <a:xfrm>
              <a:off x="2840735" y="4242561"/>
              <a:ext cx="955040" cy="471170"/>
            </a:xfrm>
            <a:custGeom>
              <a:rect b="b" l="l" r="r" t="t"/>
              <a:pathLst>
                <a:path extrusionOk="0" h="471170" w="955039">
                  <a:moveTo>
                    <a:pt x="949198" y="0"/>
                  </a:moveTo>
                  <a:lnTo>
                    <a:pt x="0" y="459613"/>
                  </a:lnTo>
                  <a:lnTo>
                    <a:pt x="5587" y="471043"/>
                  </a:lnTo>
                  <a:lnTo>
                    <a:pt x="954786" y="11430"/>
                  </a:lnTo>
                  <a:lnTo>
                    <a:pt x="949198" y="0"/>
                  </a:lnTo>
                  <a:close/>
                </a:path>
              </a:pathLst>
            </a:custGeom>
            <a:solidFill>
              <a:srgbClr val="4452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8" name="Google Shape;288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76090" y="4213859"/>
              <a:ext cx="85217" cy="687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8"/>
          <p:cNvGrpSpPr/>
          <p:nvPr/>
        </p:nvGrpSpPr>
        <p:grpSpPr>
          <a:xfrm>
            <a:off x="3956303" y="4707635"/>
            <a:ext cx="361187" cy="584962"/>
            <a:chOff x="3956303" y="4707635"/>
            <a:chExt cx="361187" cy="584962"/>
          </a:xfrm>
        </p:grpSpPr>
        <p:sp>
          <p:nvSpPr>
            <p:cNvPr id="290" name="Google Shape;290;p8"/>
            <p:cNvSpPr/>
            <p:nvPr/>
          </p:nvSpPr>
          <p:spPr>
            <a:xfrm>
              <a:off x="3956303" y="4769357"/>
              <a:ext cx="327025" cy="523240"/>
            </a:xfrm>
            <a:custGeom>
              <a:rect b="b" l="l" r="r" t="t"/>
              <a:pathLst>
                <a:path extrusionOk="0" h="523239" w="327025">
                  <a:moveTo>
                    <a:pt x="315975" y="0"/>
                  </a:moveTo>
                  <a:lnTo>
                    <a:pt x="0" y="516382"/>
                  </a:lnTo>
                  <a:lnTo>
                    <a:pt x="10922" y="522986"/>
                  </a:lnTo>
                  <a:lnTo>
                    <a:pt x="326771" y="6604"/>
                  </a:lnTo>
                  <a:lnTo>
                    <a:pt x="315975" y="0"/>
                  </a:lnTo>
                  <a:close/>
                </a:path>
              </a:pathLst>
            </a:custGeom>
            <a:solidFill>
              <a:srgbClr val="4452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244974" y="4707635"/>
              <a:ext cx="72516" cy="84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8"/>
          <p:cNvSpPr/>
          <p:nvPr/>
        </p:nvSpPr>
        <p:spPr>
          <a:xfrm>
            <a:off x="6495288" y="3787139"/>
            <a:ext cx="803275" cy="76200"/>
          </a:xfrm>
          <a:custGeom>
            <a:rect b="b" l="l" r="r" t="t"/>
            <a:pathLst>
              <a:path extrusionOk="0" h="76200" w="803275">
                <a:moveTo>
                  <a:pt x="802767" y="38100"/>
                </a:moveTo>
                <a:lnTo>
                  <a:pt x="790067" y="31750"/>
                </a:lnTo>
                <a:lnTo>
                  <a:pt x="726567" y="0"/>
                </a:lnTo>
                <a:lnTo>
                  <a:pt x="726567" y="31750"/>
                </a:lnTo>
                <a:lnTo>
                  <a:pt x="0" y="31750"/>
                </a:lnTo>
                <a:lnTo>
                  <a:pt x="0" y="44450"/>
                </a:lnTo>
                <a:lnTo>
                  <a:pt x="726567" y="44450"/>
                </a:lnTo>
                <a:lnTo>
                  <a:pt x="726567" y="76200"/>
                </a:lnTo>
                <a:lnTo>
                  <a:pt x="790067" y="44450"/>
                </a:lnTo>
                <a:lnTo>
                  <a:pt x="802767" y="38100"/>
                </a:lnTo>
                <a:close/>
              </a:path>
            </a:pathLst>
          </a:custGeom>
          <a:solidFill>
            <a:srgbClr val="4452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36764" y="2316479"/>
            <a:ext cx="3942587" cy="271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/>
          <p:nvPr/>
        </p:nvSpPr>
        <p:spPr>
          <a:xfrm>
            <a:off x="390676" y="1460516"/>
            <a:ext cx="7175755" cy="26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Import data from a Microsoft Excel workbook: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E64A5C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Get Data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Button from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Home </a:t>
            </a: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related data format =&gt; in our case Excel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related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necessary files sheets from Excel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         =&gt;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Sales1, Sales2, Sales3, Transactions, Vehicles, Locations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CCE04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1800" u="none" cap="none" strike="noStrike">
                <a:solidFill>
                  <a:srgbClr val="0D2339"/>
                </a:solidFill>
                <a:latin typeface="Arial"/>
                <a:ea typeface="Arial"/>
                <a:cs typeface="Arial"/>
                <a:sym typeface="Arial"/>
              </a:rPr>
              <a:t>Load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1221105"/>
            <a:ext cx="2133600" cy="308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4682976"/>
            <a:ext cx="2386077" cy="113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390676" y="6196646"/>
            <a:ext cx="6926811" cy="38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7764905" y="6264785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0" y="183391"/>
            <a:ext cx="12192000" cy="6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2021-01-27T10:11:32Z</dcterms:created>
  <dc:creator>Lenovo</dc:creator>
</cp:coreProperties>
</file>