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12192000" cy="6858000"/>
  <p:embeddedFontLst>
    <p:embeddedFont>
      <p:font typeface="Tahoma"/>
      <p:regular r:id="rId30"/>
      <p:bold r:id="rId31"/>
    </p:embeddedFont>
    <p:embeddedFont>
      <p:font typeface="Quattrocen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6" roundtripDataSignature="AMtx7min3axcv//jIfhtMQZWhAoB8O+H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ahoma-bold.fntdata"/><Relationship Id="rId30" Type="http://schemas.openxmlformats.org/officeDocument/2006/relationships/font" Target="fonts/Tahoma-regular.fntdata"/><Relationship Id="rId11" Type="http://schemas.openxmlformats.org/officeDocument/2006/relationships/slide" Target="slides/slide6.xml"/><Relationship Id="rId33" Type="http://schemas.openxmlformats.org/officeDocument/2006/relationships/font" Target="fonts/QuattrocentoSans-bold.fntdata"/><Relationship Id="rId10" Type="http://schemas.openxmlformats.org/officeDocument/2006/relationships/slide" Target="slides/slide5.xml"/><Relationship Id="rId32" Type="http://schemas.openxmlformats.org/officeDocument/2006/relationships/font" Target="fonts/QuattrocentoSans-regular.fntdata"/><Relationship Id="rId13" Type="http://schemas.openxmlformats.org/officeDocument/2006/relationships/slide" Target="slides/slide8.xml"/><Relationship Id="rId35" Type="http://schemas.openxmlformats.org/officeDocument/2006/relationships/font" Target="fonts/QuattrocentoSans-boldItalic.fntdata"/><Relationship Id="rId12" Type="http://schemas.openxmlformats.org/officeDocument/2006/relationships/slide" Target="slides/slide7.xml"/><Relationship Id="rId34" Type="http://schemas.openxmlformats.org/officeDocument/2006/relationships/font" Target="fonts/QuattrocentoSans-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3" name="Google Shape;273;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1" name="Google Shape;301;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5" name="Google Shape;355;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0: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3" name="Google Shape;423;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0.jpg"/><Relationship Id="rId4" Type="http://schemas.openxmlformats.org/officeDocument/2006/relationships/image" Target="../media/image14.png"/><Relationship Id="rId9"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18.png"/><Relationship Id="rId8"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26"/>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6"/>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7" name="Shape 17"/>
        <p:cNvGrpSpPr/>
        <p:nvPr/>
      </p:nvGrpSpPr>
      <p:grpSpPr>
        <a:xfrm>
          <a:off x="0" y="0"/>
          <a:ext cx="0" cy="0"/>
          <a:chOff x="0" y="0"/>
          <a:chExt cx="0" cy="0"/>
        </a:xfrm>
      </p:grpSpPr>
      <p:sp>
        <p:nvSpPr>
          <p:cNvPr id="18" name="Google Shape;18;p27"/>
          <p:cNvSpPr txBox="1"/>
          <p:nvPr>
            <p:ph type="title"/>
          </p:nvPr>
        </p:nvSpPr>
        <p:spPr>
          <a:xfrm>
            <a:off x="831850" y="1709738"/>
            <a:ext cx="10515600" cy="2852737"/>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SzPts val="1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 type="body"/>
          </p:nvPr>
        </p:nvSpPr>
        <p:spPr>
          <a:xfrm>
            <a:off x="831850" y="4589463"/>
            <a:ext cx="10515600" cy="1500187"/>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888888"/>
              </a:buClr>
              <a:buSzPts val="2400"/>
              <a:buFont typeface="Calibri"/>
              <a:buNone/>
              <a:defRPr sz="2400">
                <a:solidFill>
                  <a:srgbClr val="888888"/>
                </a:solidFill>
              </a:defRPr>
            </a:lvl1pPr>
            <a:lvl2pPr indent="-228600" lvl="1" marL="914400" algn="l">
              <a:lnSpc>
                <a:spcPct val="100000"/>
              </a:lnSpc>
              <a:spcBef>
                <a:spcPts val="0"/>
              </a:spcBef>
              <a:spcAft>
                <a:spcPts val="0"/>
              </a:spcAft>
              <a:buClr>
                <a:srgbClr val="888888"/>
              </a:buClr>
              <a:buSzPts val="2000"/>
              <a:buFont typeface="Calibri"/>
              <a:buNone/>
              <a:defRPr sz="2000">
                <a:solidFill>
                  <a:srgbClr val="888888"/>
                </a:solidFill>
              </a:defRPr>
            </a:lvl2pPr>
            <a:lvl3pPr indent="-228600" lvl="2" marL="1371600" algn="l">
              <a:lnSpc>
                <a:spcPct val="100000"/>
              </a:lnSpc>
              <a:spcBef>
                <a:spcPts val="0"/>
              </a:spcBef>
              <a:spcAft>
                <a:spcPts val="0"/>
              </a:spcAft>
              <a:buClr>
                <a:srgbClr val="888888"/>
              </a:buClr>
              <a:buSzPts val="1800"/>
              <a:buFont typeface="Calibri"/>
              <a:buNone/>
              <a:defRPr sz="1800">
                <a:solidFill>
                  <a:srgbClr val="888888"/>
                </a:solidFill>
              </a:defRPr>
            </a:lvl3pPr>
            <a:lvl4pPr indent="-228600" lvl="3" marL="1828800" algn="l">
              <a:lnSpc>
                <a:spcPct val="100000"/>
              </a:lnSpc>
              <a:spcBef>
                <a:spcPts val="0"/>
              </a:spcBef>
              <a:spcAft>
                <a:spcPts val="0"/>
              </a:spcAft>
              <a:buClr>
                <a:srgbClr val="888888"/>
              </a:buClr>
              <a:buSzPts val="1600"/>
              <a:buFont typeface="Calibri"/>
              <a:buNone/>
              <a:defRPr sz="1600">
                <a:solidFill>
                  <a:srgbClr val="888888"/>
                </a:solidFill>
              </a:defRPr>
            </a:lvl4pPr>
            <a:lvl5pPr indent="-228600" lvl="4" marL="2286000" algn="l">
              <a:lnSpc>
                <a:spcPct val="100000"/>
              </a:lnSpc>
              <a:spcBef>
                <a:spcPts val="0"/>
              </a:spcBef>
              <a:spcAft>
                <a:spcPts val="0"/>
              </a:spcAft>
              <a:buClr>
                <a:srgbClr val="888888"/>
              </a:buClr>
              <a:buSzPts val="1600"/>
              <a:buFont typeface="Calibri"/>
              <a:buNone/>
              <a:defRPr sz="1600">
                <a:solidFill>
                  <a:srgbClr val="888888"/>
                </a:solidFill>
              </a:defRPr>
            </a:lvl5pPr>
            <a:lvl6pPr indent="-228600" lvl="5" marL="2743200" algn="l">
              <a:lnSpc>
                <a:spcPct val="100000"/>
              </a:lnSpc>
              <a:spcBef>
                <a:spcPts val="0"/>
              </a:spcBef>
              <a:spcAft>
                <a:spcPts val="0"/>
              </a:spcAft>
              <a:buClr>
                <a:srgbClr val="888888"/>
              </a:buClr>
              <a:buSzPts val="1600"/>
              <a:buFont typeface="Calibri"/>
              <a:buNone/>
              <a:defRPr sz="1600">
                <a:solidFill>
                  <a:srgbClr val="888888"/>
                </a:solidFill>
              </a:defRPr>
            </a:lvl6pPr>
            <a:lvl7pPr indent="-228600" lvl="6" marL="3200400" algn="l">
              <a:lnSpc>
                <a:spcPct val="100000"/>
              </a:lnSpc>
              <a:spcBef>
                <a:spcPts val="0"/>
              </a:spcBef>
              <a:spcAft>
                <a:spcPts val="0"/>
              </a:spcAft>
              <a:buClr>
                <a:srgbClr val="888888"/>
              </a:buClr>
              <a:buSzPts val="1600"/>
              <a:buFont typeface="Calibri"/>
              <a:buNone/>
              <a:defRPr sz="1600">
                <a:solidFill>
                  <a:srgbClr val="888888"/>
                </a:solidFill>
              </a:defRPr>
            </a:lvl7pPr>
            <a:lvl8pPr indent="-228600" lvl="7" marL="3657600" algn="l">
              <a:lnSpc>
                <a:spcPct val="100000"/>
              </a:lnSpc>
              <a:spcBef>
                <a:spcPts val="0"/>
              </a:spcBef>
              <a:spcAft>
                <a:spcPts val="0"/>
              </a:spcAft>
              <a:buClr>
                <a:srgbClr val="888888"/>
              </a:buClr>
              <a:buSzPts val="1600"/>
              <a:buFont typeface="Calibri"/>
              <a:buNone/>
              <a:defRPr sz="1600">
                <a:solidFill>
                  <a:srgbClr val="888888"/>
                </a:solidFill>
              </a:defRPr>
            </a:lvl8pPr>
            <a:lvl9pPr indent="-228600" lvl="8" marL="4114800" algn="l">
              <a:lnSpc>
                <a:spcPct val="100000"/>
              </a:lnSpc>
              <a:spcBef>
                <a:spcPts val="0"/>
              </a:spcBef>
              <a:spcAft>
                <a:spcPts val="0"/>
              </a:spcAft>
              <a:buClr>
                <a:srgbClr val="888888"/>
              </a:buClr>
              <a:buSzPts val="1600"/>
              <a:buFont typeface="Calibri"/>
              <a:buNone/>
              <a:defRPr sz="1600">
                <a:solidFill>
                  <a:srgbClr val="888888"/>
                </a:solidFill>
              </a:defRPr>
            </a:lvl9pPr>
          </a:lstStyle>
          <a:p/>
        </p:txBody>
      </p:sp>
      <p:sp>
        <p:nvSpPr>
          <p:cNvPr id="20" name="Google Shape;20;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side photo" showMasterSp="0">
  <p:cSld name="Left side photo">
    <p:spTree>
      <p:nvGrpSpPr>
        <p:cNvPr id="23" name="Shape 23"/>
        <p:cNvGrpSpPr/>
        <p:nvPr/>
      </p:nvGrpSpPr>
      <p:grpSpPr>
        <a:xfrm>
          <a:off x="0" y="0"/>
          <a:ext cx="0" cy="0"/>
          <a:chOff x="0" y="0"/>
          <a:chExt cx="0" cy="0"/>
        </a:xfrm>
      </p:grpSpPr>
      <p:sp>
        <p:nvSpPr>
          <p:cNvPr id="24" name="Google Shape;24;p28"/>
          <p:cNvSpPr/>
          <p:nvPr>
            <p:ph idx="2" type="pic"/>
          </p:nvPr>
        </p:nvSpPr>
        <p:spPr>
          <a:xfrm>
            <a:off x="0" y="0"/>
            <a:ext cx="4773386" cy="6858000"/>
          </a:xfrm>
          <a:prstGeom prst="rect">
            <a:avLst/>
          </a:prstGeom>
          <a:solidFill>
            <a:schemeClr val="lt1"/>
          </a:solidFill>
          <a:ln>
            <a:noFill/>
          </a:ln>
        </p:spPr>
      </p:sp>
      <p:sp>
        <p:nvSpPr>
          <p:cNvPr id="25" name="Google Shape;25;p28"/>
          <p:cNvSpPr txBox="1"/>
          <p:nvPr>
            <p:ph idx="12" type="sldNum"/>
          </p:nvPr>
        </p:nvSpPr>
        <p:spPr>
          <a:xfrm>
            <a:off x="11533122" y="6382206"/>
            <a:ext cx="358840" cy="215444"/>
          </a:xfrm>
          <a:prstGeom prst="rect">
            <a:avLst/>
          </a:prstGeom>
          <a:noFill/>
          <a:ln>
            <a:noFill/>
          </a:ln>
        </p:spPr>
        <p:txBody>
          <a:bodyPr anchorCtr="0" anchor="ctr" bIns="0" lIns="0" spcFirstLastPara="1" rIns="0" wrap="square" tIns="0">
            <a:spAutoFit/>
          </a:bodyPr>
          <a:lstStyle>
            <a:lvl1pPr indent="0" lvl="0"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400"/>
              <a:buFont typeface="Arial"/>
              <a:buNone/>
              <a:defRPr b="1" i="0" sz="1400" u="none" cap="none" strike="noStrike">
                <a:solidFill>
                  <a:schemeClr val="accent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26" name="Google Shape;26;p28"/>
          <p:cNvSpPr/>
          <p:nvPr/>
        </p:nvSpPr>
        <p:spPr>
          <a:xfrm>
            <a:off x="10946383" y="6382206"/>
            <a:ext cx="556243" cy="215444"/>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BFBFBF"/>
                </a:solidFill>
                <a:latin typeface="Calibri"/>
                <a:ea typeface="Calibri"/>
                <a:cs typeface="Calibri"/>
                <a:sym typeface="Calibri"/>
              </a:rPr>
              <a:t>SLIDE </a:t>
            </a:r>
            <a:r>
              <a:rPr b="1" i="0" lang="en-US" sz="1400" u="none" cap="none" strike="noStrike">
                <a:solidFill>
                  <a:schemeClr val="accent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7" name="Shape 27"/>
        <p:cNvGrpSpPr/>
        <p:nvPr/>
      </p:nvGrpSpPr>
      <p:grpSpPr>
        <a:xfrm>
          <a:off x="0" y="0"/>
          <a:ext cx="0" cy="0"/>
          <a:chOff x="0" y="0"/>
          <a:chExt cx="0" cy="0"/>
        </a:xfrm>
      </p:grpSpPr>
      <p:sp>
        <p:nvSpPr>
          <p:cNvPr id="28" name="Google Shape;28;p29"/>
          <p:cNvSpPr txBox="1"/>
          <p:nvPr>
            <p:ph type="title"/>
          </p:nvPr>
        </p:nvSpPr>
        <p:spPr>
          <a:xfrm>
            <a:off x="4263389" y="272922"/>
            <a:ext cx="366522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rgbClr val="2C3942"/>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9"/>
          <p:cNvSpPr txBox="1"/>
          <p:nvPr>
            <p:ph idx="1" type="body"/>
          </p:nvPr>
        </p:nvSpPr>
        <p:spPr>
          <a:xfrm>
            <a:off x="582879" y="1776425"/>
            <a:ext cx="11026241" cy="18268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a:solidFill>
                  <a:schemeClr val="dk1"/>
                </a:solidFil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2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bg>
      <p:bgPr>
        <a:solidFill>
          <a:schemeClr val="lt1"/>
        </a:solidFill>
      </p:bgPr>
    </p:bg>
    <p:spTree>
      <p:nvGrpSpPr>
        <p:cNvPr id="33" name="Shape 33"/>
        <p:cNvGrpSpPr/>
        <p:nvPr/>
      </p:nvGrpSpPr>
      <p:grpSpPr>
        <a:xfrm>
          <a:off x="0" y="0"/>
          <a:ext cx="0" cy="0"/>
          <a:chOff x="0" y="0"/>
          <a:chExt cx="0" cy="0"/>
        </a:xfrm>
      </p:grpSpPr>
      <p:pic>
        <p:nvPicPr>
          <p:cNvPr id="34" name="Google Shape;34;p30"/>
          <p:cNvPicPr preferRelativeResize="0"/>
          <p:nvPr/>
        </p:nvPicPr>
        <p:blipFill rotWithShape="1">
          <a:blip r:embed="rId2">
            <a:alphaModFix/>
          </a:blip>
          <a:srcRect b="0" l="0" r="0" t="0"/>
          <a:stretch/>
        </p:blipFill>
        <p:spPr>
          <a:xfrm>
            <a:off x="6268187" y="2339291"/>
            <a:ext cx="839764" cy="838280"/>
          </a:xfrm>
          <a:prstGeom prst="rect">
            <a:avLst/>
          </a:prstGeom>
          <a:noFill/>
          <a:ln>
            <a:noFill/>
          </a:ln>
        </p:spPr>
      </p:pic>
      <p:pic>
        <p:nvPicPr>
          <p:cNvPr id="35" name="Google Shape;35;p30"/>
          <p:cNvPicPr preferRelativeResize="0"/>
          <p:nvPr/>
        </p:nvPicPr>
        <p:blipFill rotWithShape="1">
          <a:blip r:embed="rId3">
            <a:alphaModFix/>
          </a:blip>
          <a:srcRect b="0" l="0" r="0" t="0"/>
          <a:stretch/>
        </p:blipFill>
        <p:spPr>
          <a:xfrm>
            <a:off x="6440424" y="2538984"/>
            <a:ext cx="510540" cy="428244"/>
          </a:xfrm>
          <a:prstGeom prst="rect">
            <a:avLst/>
          </a:prstGeom>
          <a:noFill/>
          <a:ln>
            <a:noFill/>
          </a:ln>
        </p:spPr>
      </p:pic>
      <p:sp>
        <p:nvSpPr>
          <p:cNvPr id="36" name="Google Shape;36;p30"/>
          <p:cNvSpPr txBox="1"/>
          <p:nvPr>
            <p:ph type="title"/>
          </p:nvPr>
        </p:nvSpPr>
        <p:spPr>
          <a:xfrm>
            <a:off x="4263389" y="272922"/>
            <a:ext cx="366522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rgbClr val="2C3942"/>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8" name="Google Shape;38;p3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3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42" name="Shape 42"/>
        <p:cNvGrpSpPr/>
        <p:nvPr/>
      </p:nvGrpSpPr>
      <p:grpSpPr>
        <a:xfrm>
          <a:off x="0" y="0"/>
          <a:ext cx="0" cy="0"/>
          <a:chOff x="0" y="0"/>
          <a:chExt cx="0" cy="0"/>
        </a:xfrm>
      </p:grpSpPr>
      <p:sp>
        <p:nvSpPr>
          <p:cNvPr id="43" name="Google Shape;43;p31"/>
          <p:cNvSpPr/>
          <p:nvPr/>
        </p:nvSpPr>
        <p:spPr>
          <a:xfrm>
            <a:off x="0" y="3048"/>
            <a:ext cx="12178030" cy="6854825"/>
          </a:xfrm>
          <a:custGeom>
            <a:rect b="b" l="l" r="r" t="t"/>
            <a:pathLst>
              <a:path extrusionOk="0" h="6854825" w="12178030">
                <a:moveTo>
                  <a:pt x="12177903" y="0"/>
                </a:moveTo>
                <a:lnTo>
                  <a:pt x="0" y="0"/>
                </a:lnTo>
                <a:lnTo>
                  <a:pt x="0" y="6854444"/>
                </a:lnTo>
                <a:lnTo>
                  <a:pt x="12177903" y="6854444"/>
                </a:lnTo>
                <a:lnTo>
                  <a:pt x="12177903" y="0"/>
                </a:lnTo>
                <a:close/>
              </a:path>
            </a:pathLst>
          </a:custGeom>
          <a:solidFill>
            <a:srgbClr val="445269">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4" name="Google Shape;44;p31"/>
          <p:cNvSpPr/>
          <p:nvPr/>
        </p:nvSpPr>
        <p:spPr>
          <a:xfrm>
            <a:off x="5266944" y="2878835"/>
            <a:ext cx="1449705" cy="126364"/>
          </a:xfrm>
          <a:custGeom>
            <a:rect b="b" l="l" r="r" t="t"/>
            <a:pathLst>
              <a:path extrusionOk="0" h="126364" w="1449704">
                <a:moveTo>
                  <a:pt x="1449197" y="0"/>
                </a:moveTo>
                <a:lnTo>
                  <a:pt x="0" y="0"/>
                </a:lnTo>
                <a:lnTo>
                  <a:pt x="5588" y="25908"/>
                </a:lnTo>
                <a:lnTo>
                  <a:pt x="21463" y="51562"/>
                </a:lnTo>
                <a:lnTo>
                  <a:pt x="46355" y="71374"/>
                </a:lnTo>
                <a:lnTo>
                  <a:pt x="78994" y="79248"/>
                </a:lnTo>
                <a:lnTo>
                  <a:pt x="369951" y="79248"/>
                </a:lnTo>
                <a:lnTo>
                  <a:pt x="372872" y="92837"/>
                </a:lnTo>
                <a:lnTo>
                  <a:pt x="381762" y="108331"/>
                </a:lnTo>
                <a:lnTo>
                  <a:pt x="396748" y="121031"/>
                </a:lnTo>
                <a:lnTo>
                  <a:pt x="418211" y="126238"/>
                </a:lnTo>
                <a:lnTo>
                  <a:pt x="1046353" y="126238"/>
                </a:lnTo>
                <a:lnTo>
                  <a:pt x="1061212" y="121031"/>
                </a:lnTo>
                <a:lnTo>
                  <a:pt x="1076960" y="108331"/>
                </a:lnTo>
                <a:lnTo>
                  <a:pt x="1089533" y="92837"/>
                </a:lnTo>
                <a:lnTo>
                  <a:pt x="1094613" y="79248"/>
                </a:lnTo>
                <a:lnTo>
                  <a:pt x="1368298" y="79248"/>
                </a:lnTo>
                <a:lnTo>
                  <a:pt x="1401191" y="71374"/>
                </a:lnTo>
                <a:lnTo>
                  <a:pt x="1426845" y="51562"/>
                </a:lnTo>
                <a:lnTo>
                  <a:pt x="1443355" y="25908"/>
                </a:lnTo>
                <a:lnTo>
                  <a:pt x="144919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p31"/>
          <p:cNvSpPr/>
          <p:nvPr/>
        </p:nvSpPr>
        <p:spPr>
          <a:xfrm>
            <a:off x="5088636" y="1894331"/>
            <a:ext cx="2042160" cy="932180"/>
          </a:xfrm>
          <a:custGeom>
            <a:rect b="b" l="l" r="r" t="t"/>
            <a:pathLst>
              <a:path extrusionOk="0" h="932180" w="2042159">
                <a:moveTo>
                  <a:pt x="1848904" y="137668"/>
                </a:moveTo>
                <a:lnTo>
                  <a:pt x="1821586" y="137668"/>
                </a:lnTo>
                <a:lnTo>
                  <a:pt x="1821586" y="136398"/>
                </a:lnTo>
                <a:lnTo>
                  <a:pt x="1770748" y="136398"/>
                </a:lnTo>
                <a:lnTo>
                  <a:pt x="1770748" y="137668"/>
                </a:lnTo>
                <a:lnTo>
                  <a:pt x="1741170" y="137668"/>
                </a:lnTo>
                <a:lnTo>
                  <a:pt x="1741170" y="144018"/>
                </a:lnTo>
                <a:lnTo>
                  <a:pt x="1848904" y="144018"/>
                </a:lnTo>
                <a:lnTo>
                  <a:pt x="1848904" y="137668"/>
                </a:lnTo>
                <a:close/>
              </a:path>
              <a:path extrusionOk="0" h="932180" w="2042159">
                <a:moveTo>
                  <a:pt x="2041779" y="369062"/>
                </a:moveTo>
                <a:lnTo>
                  <a:pt x="2033778" y="305435"/>
                </a:lnTo>
                <a:lnTo>
                  <a:pt x="2016633" y="263525"/>
                </a:lnTo>
                <a:lnTo>
                  <a:pt x="1988185" y="220091"/>
                </a:lnTo>
                <a:lnTo>
                  <a:pt x="1918843" y="161417"/>
                </a:lnTo>
                <a:lnTo>
                  <a:pt x="1914779" y="159981"/>
                </a:lnTo>
                <a:lnTo>
                  <a:pt x="1914779" y="369062"/>
                </a:lnTo>
                <a:lnTo>
                  <a:pt x="1900047" y="418592"/>
                </a:lnTo>
                <a:lnTo>
                  <a:pt x="1872869" y="457708"/>
                </a:lnTo>
                <a:lnTo>
                  <a:pt x="1836293" y="487807"/>
                </a:lnTo>
                <a:lnTo>
                  <a:pt x="1793240" y="510286"/>
                </a:lnTo>
                <a:lnTo>
                  <a:pt x="1747012" y="526542"/>
                </a:lnTo>
                <a:lnTo>
                  <a:pt x="1700530" y="537972"/>
                </a:lnTo>
                <a:lnTo>
                  <a:pt x="1656842" y="545846"/>
                </a:lnTo>
                <a:lnTo>
                  <a:pt x="1671828" y="504952"/>
                </a:lnTo>
                <a:lnTo>
                  <a:pt x="1684401" y="461391"/>
                </a:lnTo>
                <a:lnTo>
                  <a:pt x="1695069" y="415925"/>
                </a:lnTo>
                <a:lnTo>
                  <a:pt x="1704340" y="368808"/>
                </a:lnTo>
                <a:lnTo>
                  <a:pt x="1712595" y="321056"/>
                </a:lnTo>
                <a:lnTo>
                  <a:pt x="1720342" y="272923"/>
                </a:lnTo>
                <a:lnTo>
                  <a:pt x="1761363" y="264541"/>
                </a:lnTo>
                <a:lnTo>
                  <a:pt x="1806956" y="263525"/>
                </a:lnTo>
                <a:lnTo>
                  <a:pt x="1849755" y="271526"/>
                </a:lnTo>
                <a:lnTo>
                  <a:pt x="1882013" y="290322"/>
                </a:lnTo>
                <a:lnTo>
                  <a:pt x="1900936" y="300101"/>
                </a:lnTo>
                <a:lnTo>
                  <a:pt x="1910715" y="311658"/>
                </a:lnTo>
                <a:lnTo>
                  <a:pt x="1914271" y="332105"/>
                </a:lnTo>
                <a:lnTo>
                  <a:pt x="1914779" y="369062"/>
                </a:lnTo>
                <a:lnTo>
                  <a:pt x="1914779" y="159981"/>
                </a:lnTo>
                <a:lnTo>
                  <a:pt x="1869948" y="144145"/>
                </a:lnTo>
                <a:lnTo>
                  <a:pt x="1720342" y="144145"/>
                </a:lnTo>
                <a:lnTo>
                  <a:pt x="1720342" y="0"/>
                </a:lnTo>
                <a:lnTo>
                  <a:pt x="0" y="0"/>
                </a:lnTo>
                <a:lnTo>
                  <a:pt x="381" y="55372"/>
                </a:lnTo>
                <a:lnTo>
                  <a:pt x="1651" y="109601"/>
                </a:lnTo>
                <a:lnTo>
                  <a:pt x="3937" y="162306"/>
                </a:lnTo>
                <a:lnTo>
                  <a:pt x="7366" y="213868"/>
                </a:lnTo>
                <a:lnTo>
                  <a:pt x="11811" y="263525"/>
                </a:lnTo>
                <a:lnTo>
                  <a:pt x="17653" y="312674"/>
                </a:lnTo>
                <a:lnTo>
                  <a:pt x="25019" y="359918"/>
                </a:lnTo>
                <a:lnTo>
                  <a:pt x="33655" y="405638"/>
                </a:lnTo>
                <a:lnTo>
                  <a:pt x="44069" y="449961"/>
                </a:lnTo>
                <a:lnTo>
                  <a:pt x="56134" y="492760"/>
                </a:lnTo>
                <a:lnTo>
                  <a:pt x="70104" y="534035"/>
                </a:lnTo>
                <a:lnTo>
                  <a:pt x="85852" y="573659"/>
                </a:lnTo>
                <a:lnTo>
                  <a:pt x="103759" y="611759"/>
                </a:lnTo>
                <a:lnTo>
                  <a:pt x="123698" y="648208"/>
                </a:lnTo>
                <a:lnTo>
                  <a:pt x="145923" y="682879"/>
                </a:lnTo>
                <a:lnTo>
                  <a:pt x="170434" y="716026"/>
                </a:lnTo>
                <a:lnTo>
                  <a:pt x="197485" y="747268"/>
                </a:lnTo>
                <a:lnTo>
                  <a:pt x="226949" y="776859"/>
                </a:lnTo>
                <a:lnTo>
                  <a:pt x="259207" y="804672"/>
                </a:lnTo>
                <a:lnTo>
                  <a:pt x="294132" y="830580"/>
                </a:lnTo>
                <a:lnTo>
                  <a:pt x="331851" y="854710"/>
                </a:lnTo>
                <a:lnTo>
                  <a:pt x="372745" y="876935"/>
                </a:lnTo>
                <a:lnTo>
                  <a:pt x="416560" y="897382"/>
                </a:lnTo>
                <a:lnTo>
                  <a:pt x="463550" y="915797"/>
                </a:lnTo>
                <a:lnTo>
                  <a:pt x="513842" y="932180"/>
                </a:lnTo>
                <a:lnTo>
                  <a:pt x="1206627" y="932180"/>
                </a:lnTo>
                <a:lnTo>
                  <a:pt x="1263777" y="910336"/>
                </a:lnTo>
                <a:lnTo>
                  <a:pt x="1317371" y="887095"/>
                </a:lnTo>
                <a:lnTo>
                  <a:pt x="1367028" y="862457"/>
                </a:lnTo>
                <a:lnTo>
                  <a:pt x="1412621" y="836041"/>
                </a:lnTo>
                <a:lnTo>
                  <a:pt x="1454137" y="807847"/>
                </a:lnTo>
                <a:lnTo>
                  <a:pt x="1491361" y="777748"/>
                </a:lnTo>
                <a:lnTo>
                  <a:pt x="1524254" y="745617"/>
                </a:lnTo>
                <a:lnTo>
                  <a:pt x="1552435" y="711327"/>
                </a:lnTo>
                <a:lnTo>
                  <a:pt x="1576070" y="674624"/>
                </a:lnTo>
                <a:lnTo>
                  <a:pt x="1615313" y="673608"/>
                </a:lnTo>
                <a:lnTo>
                  <a:pt x="1656842" y="670433"/>
                </a:lnTo>
                <a:lnTo>
                  <a:pt x="1699641" y="664718"/>
                </a:lnTo>
                <a:lnTo>
                  <a:pt x="1743075" y="656463"/>
                </a:lnTo>
                <a:lnTo>
                  <a:pt x="1786509" y="645160"/>
                </a:lnTo>
                <a:lnTo>
                  <a:pt x="1828800" y="630555"/>
                </a:lnTo>
                <a:lnTo>
                  <a:pt x="1869567" y="612648"/>
                </a:lnTo>
                <a:lnTo>
                  <a:pt x="1907794" y="590931"/>
                </a:lnTo>
                <a:lnTo>
                  <a:pt x="1942719" y="565404"/>
                </a:lnTo>
                <a:lnTo>
                  <a:pt x="1999869" y="501142"/>
                </a:lnTo>
                <a:lnTo>
                  <a:pt x="2020443" y="462153"/>
                </a:lnTo>
                <a:lnTo>
                  <a:pt x="2034667" y="418211"/>
                </a:lnTo>
                <a:lnTo>
                  <a:pt x="2041779" y="369062"/>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6" name="Google Shape;46;p31"/>
          <p:cNvSpPr/>
          <p:nvPr/>
        </p:nvSpPr>
        <p:spPr>
          <a:xfrm>
            <a:off x="5625084" y="1062227"/>
            <a:ext cx="598805" cy="771525"/>
          </a:xfrm>
          <a:custGeom>
            <a:rect b="b" l="l" r="r" t="t"/>
            <a:pathLst>
              <a:path extrusionOk="0" h="771525" w="598804">
                <a:moveTo>
                  <a:pt x="598678" y="676275"/>
                </a:moveTo>
                <a:lnTo>
                  <a:pt x="583946" y="608457"/>
                </a:lnTo>
                <a:lnTo>
                  <a:pt x="505206" y="486029"/>
                </a:lnTo>
                <a:lnTo>
                  <a:pt x="487807" y="425069"/>
                </a:lnTo>
                <a:lnTo>
                  <a:pt x="495935" y="385064"/>
                </a:lnTo>
                <a:lnTo>
                  <a:pt x="513080" y="363220"/>
                </a:lnTo>
                <a:lnTo>
                  <a:pt x="522478" y="356616"/>
                </a:lnTo>
                <a:lnTo>
                  <a:pt x="430784" y="358902"/>
                </a:lnTo>
                <a:lnTo>
                  <a:pt x="390144" y="374777"/>
                </a:lnTo>
                <a:lnTo>
                  <a:pt x="391287" y="417703"/>
                </a:lnTo>
                <a:lnTo>
                  <a:pt x="425196" y="501523"/>
                </a:lnTo>
                <a:lnTo>
                  <a:pt x="450850" y="561086"/>
                </a:lnTo>
                <a:lnTo>
                  <a:pt x="463423" y="611378"/>
                </a:lnTo>
                <a:lnTo>
                  <a:pt x="463550" y="653669"/>
                </a:lnTo>
                <a:lnTo>
                  <a:pt x="451739" y="689102"/>
                </a:lnTo>
                <a:lnTo>
                  <a:pt x="436841" y="708304"/>
                </a:lnTo>
                <a:lnTo>
                  <a:pt x="428879" y="625602"/>
                </a:lnTo>
                <a:lnTo>
                  <a:pt x="348996" y="467233"/>
                </a:lnTo>
                <a:lnTo>
                  <a:pt x="320421" y="413004"/>
                </a:lnTo>
                <a:lnTo>
                  <a:pt x="298323" y="362458"/>
                </a:lnTo>
                <a:lnTo>
                  <a:pt x="282702" y="315341"/>
                </a:lnTo>
                <a:lnTo>
                  <a:pt x="273304" y="271272"/>
                </a:lnTo>
                <a:lnTo>
                  <a:pt x="270129" y="230251"/>
                </a:lnTo>
                <a:lnTo>
                  <a:pt x="273177" y="191770"/>
                </a:lnTo>
                <a:lnTo>
                  <a:pt x="297180" y="121539"/>
                </a:lnTo>
                <a:lnTo>
                  <a:pt x="318008" y="89281"/>
                </a:lnTo>
                <a:lnTo>
                  <a:pt x="344678" y="58420"/>
                </a:lnTo>
                <a:lnTo>
                  <a:pt x="376936" y="28702"/>
                </a:lnTo>
                <a:lnTo>
                  <a:pt x="414782" y="0"/>
                </a:lnTo>
                <a:lnTo>
                  <a:pt x="120142" y="80772"/>
                </a:lnTo>
                <a:lnTo>
                  <a:pt x="0" y="162941"/>
                </a:lnTo>
                <a:lnTo>
                  <a:pt x="34544" y="296291"/>
                </a:lnTo>
                <a:lnTo>
                  <a:pt x="204089" y="530606"/>
                </a:lnTo>
                <a:lnTo>
                  <a:pt x="239649" y="636270"/>
                </a:lnTo>
                <a:lnTo>
                  <a:pt x="223901" y="711327"/>
                </a:lnTo>
                <a:lnTo>
                  <a:pt x="189992" y="756158"/>
                </a:lnTo>
                <a:lnTo>
                  <a:pt x="171196" y="771017"/>
                </a:lnTo>
                <a:lnTo>
                  <a:pt x="356616" y="748919"/>
                </a:lnTo>
                <a:lnTo>
                  <a:pt x="434721" y="711034"/>
                </a:lnTo>
                <a:lnTo>
                  <a:pt x="428498" y="719074"/>
                </a:lnTo>
                <a:lnTo>
                  <a:pt x="394589" y="744855"/>
                </a:lnTo>
                <a:lnTo>
                  <a:pt x="538988" y="713613"/>
                </a:lnTo>
                <a:lnTo>
                  <a:pt x="598678" y="6762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31"/>
          <p:cNvSpPr txBox="1"/>
          <p:nvPr>
            <p:ph type="title"/>
          </p:nvPr>
        </p:nvSpPr>
        <p:spPr>
          <a:xfrm>
            <a:off x="4263389" y="272922"/>
            <a:ext cx="3665220" cy="4826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000">
                <a:solidFill>
                  <a:srgbClr val="2C3942"/>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51" name="Shape 51"/>
        <p:cNvGrpSpPr/>
        <p:nvPr/>
      </p:nvGrpSpPr>
      <p:grpSpPr>
        <a:xfrm>
          <a:off x="0" y="0"/>
          <a:ext cx="0" cy="0"/>
          <a:chOff x="0" y="0"/>
          <a:chExt cx="0" cy="0"/>
        </a:xfrm>
      </p:grpSpPr>
      <p:pic>
        <p:nvPicPr>
          <p:cNvPr id="52" name="Google Shape;52;p32"/>
          <p:cNvPicPr preferRelativeResize="0"/>
          <p:nvPr/>
        </p:nvPicPr>
        <p:blipFill rotWithShape="1">
          <a:blip r:embed="rId2">
            <a:alphaModFix/>
          </a:blip>
          <a:srcRect b="0" l="0" r="0" t="0"/>
          <a:stretch/>
        </p:blipFill>
        <p:spPr>
          <a:xfrm>
            <a:off x="7659623" y="1252943"/>
            <a:ext cx="3963924" cy="1195970"/>
          </a:xfrm>
          <a:prstGeom prst="rect">
            <a:avLst/>
          </a:prstGeom>
          <a:noFill/>
          <a:ln>
            <a:noFill/>
          </a:ln>
        </p:spPr>
      </p:pic>
      <p:pic>
        <p:nvPicPr>
          <p:cNvPr id="53" name="Google Shape;53;p32"/>
          <p:cNvPicPr preferRelativeResize="0"/>
          <p:nvPr/>
        </p:nvPicPr>
        <p:blipFill rotWithShape="1">
          <a:blip r:embed="rId3">
            <a:alphaModFix/>
          </a:blip>
          <a:srcRect b="0" l="0" r="0" t="0"/>
          <a:stretch/>
        </p:blipFill>
        <p:spPr>
          <a:xfrm>
            <a:off x="7425057" y="4331392"/>
            <a:ext cx="4323458" cy="1266120"/>
          </a:xfrm>
          <a:prstGeom prst="rect">
            <a:avLst/>
          </a:prstGeom>
          <a:noFill/>
          <a:ln>
            <a:noFill/>
          </a:ln>
        </p:spPr>
      </p:pic>
      <p:pic>
        <p:nvPicPr>
          <p:cNvPr id="54" name="Google Shape;54;p32"/>
          <p:cNvPicPr preferRelativeResize="0"/>
          <p:nvPr/>
        </p:nvPicPr>
        <p:blipFill rotWithShape="1">
          <a:blip r:embed="rId4">
            <a:alphaModFix/>
          </a:blip>
          <a:srcRect b="0" l="0" r="0" t="0"/>
          <a:stretch/>
        </p:blipFill>
        <p:spPr>
          <a:xfrm>
            <a:off x="277372" y="1860842"/>
            <a:ext cx="6085322" cy="3227767"/>
          </a:xfrm>
          <a:prstGeom prst="rect">
            <a:avLst/>
          </a:prstGeom>
          <a:noFill/>
          <a:ln>
            <a:noFill/>
          </a:ln>
        </p:spPr>
      </p:pic>
      <p:pic>
        <p:nvPicPr>
          <p:cNvPr id="55" name="Google Shape;55;p32"/>
          <p:cNvPicPr preferRelativeResize="0"/>
          <p:nvPr/>
        </p:nvPicPr>
        <p:blipFill rotWithShape="1">
          <a:blip r:embed="rId5">
            <a:alphaModFix/>
          </a:blip>
          <a:srcRect b="0" l="0" r="0" t="0"/>
          <a:stretch/>
        </p:blipFill>
        <p:spPr>
          <a:xfrm>
            <a:off x="6268211" y="1851660"/>
            <a:ext cx="435863" cy="3250692"/>
          </a:xfrm>
          <a:prstGeom prst="rect">
            <a:avLst/>
          </a:prstGeom>
          <a:noFill/>
          <a:ln>
            <a:noFill/>
          </a:ln>
        </p:spPr>
      </p:pic>
      <p:pic>
        <p:nvPicPr>
          <p:cNvPr id="56" name="Google Shape;56;p32"/>
          <p:cNvPicPr preferRelativeResize="0"/>
          <p:nvPr/>
        </p:nvPicPr>
        <p:blipFill rotWithShape="1">
          <a:blip r:embed="rId6">
            <a:alphaModFix/>
          </a:blip>
          <a:srcRect b="0" l="0" r="0" t="0"/>
          <a:stretch/>
        </p:blipFill>
        <p:spPr>
          <a:xfrm>
            <a:off x="4285487" y="3105912"/>
            <a:ext cx="1703832" cy="1612392"/>
          </a:xfrm>
          <a:prstGeom prst="rect">
            <a:avLst/>
          </a:prstGeom>
          <a:noFill/>
          <a:ln>
            <a:noFill/>
          </a:ln>
        </p:spPr>
      </p:pic>
      <p:pic>
        <p:nvPicPr>
          <p:cNvPr id="57" name="Google Shape;57;p32"/>
          <p:cNvPicPr preferRelativeResize="0"/>
          <p:nvPr/>
        </p:nvPicPr>
        <p:blipFill rotWithShape="1">
          <a:blip r:embed="rId7">
            <a:alphaModFix/>
          </a:blip>
          <a:srcRect b="0" l="0" r="0" t="0"/>
          <a:stretch/>
        </p:blipFill>
        <p:spPr>
          <a:xfrm>
            <a:off x="8601043" y="2808318"/>
            <a:ext cx="1330865" cy="1330865"/>
          </a:xfrm>
          <a:prstGeom prst="rect">
            <a:avLst/>
          </a:prstGeom>
          <a:noFill/>
          <a:ln>
            <a:noFill/>
          </a:ln>
        </p:spPr>
      </p:pic>
      <p:pic>
        <p:nvPicPr>
          <p:cNvPr id="58" name="Google Shape;58;p32"/>
          <p:cNvPicPr preferRelativeResize="0"/>
          <p:nvPr/>
        </p:nvPicPr>
        <p:blipFill rotWithShape="1">
          <a:blip r:embed="rId8">
            <a:alphaModFix/>
          </a:blip>
          <a:srcRect b="0" l="0" r="0" t="0"/>
          <a:stretch/>
        </p:blipFill>
        <p:spPr>
          <a:xfrm>
            <a:off x="481583" y="2101595"/>
            <a:ext cx="6000750" cy="1155953"/>
          </a:xfrm>
          <a:prstGeom prst="rect">
            <a:avLst/>
          </a:prstGeom>
          <a:noFill/>
          <a:ln>
            <a:noFill/>
          </a:ln>
        </p:spPr>
      </p:pic>
      <p:pic>
        <p:nvPicPr>
          <p:cNvPr id="59" name="Google Shape;59;p32"/>
          <p:cNvPicPr preferRelativeResize="0"/>
          <p:nvPr/>
        </p:nvPicPr>
        <p:blipFill rotWithShape="1">
          <a:blip r:embed="rId9">
            <a:alphaModFix/>
          </a:blip>
          <a:srcRect b="0" l="0" r="0" t="0"/>
          <a:stretch/>
        </p:blipFill>
        <p:spPr>
          <a:xfrm>
            <a:off x="588263" y="481583"/>
            <a:ext cx="4678680" cy="675132"/>
          </a:xfrm>
          <a:prstGeom prst="rect">
            <a:avLst/>
          </a:prstGeom>
          <a:noFill/>
          <a:ln>
            <a:noFill/>
          </a:ln>
        </p:spPr>
      </p:pic>
      <p:sp>
        <p:nvSpPr>
          <p:cNvPr id="60" name="Google Shape;60;p3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263389" y="272922"/>
            <a:ext cx="3665220" cy="4826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000" u="none" cap="none" strike="noStrike">
                <a:solidFill>
                  <a:srgbClr val="2C3942"/>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5"/>
          <p:cNvSpPr txBox="1"/>
          <p:nvPr>
            <p:ph idx="1" type="body"/>
          </p:nvPr>
        </p:nvSpPr>
        <p:spPr>
          <a:xfrm>
            <a:off x="582879" y="1776425"/>
            <a:ext cx="11026241" cy="1826895"/>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1.png"/><Relationship Id="rId4" Type="http://schemas.openxmlformats.org/officeDocument/2006/relationships/image" Target="../media/image44.png"/><Relationship Id="rId5" Type="http://schemas.openxmlformats.org/officeDocument/2006/relationships/image" Target="../media/image60.png"/><Relationship Id="rId6" Type="http://schemas.openxmlformats.org/officeDocument/2006/relationships/hyperlink" Target="http://www.dsa.az/"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8.png"/><Relationship Id="rId4" Type="http://schemas.openxmlformats.org/officeDocument/2006/relationships/image" Target="../media/image54.png"/><Relationship Id="rId5" Type="http://schemas.openxmlformats.org/officeDocument/2006/relationships/image" Target="../media/image48.png"/><Relationship Id="rId6" Type="http://schemas.openxmlformats.org/officeDocument/2006/relationships/hyperlink" Target="http://www.dsa.az/"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7.png"/><Relationship Id="rId4" Type="http://schemas.openxmlformats.org/officeDocument/2006/relationships/image" Target="../media/image50.png"/><Relationship Id="rId5" Type="http://schemas.openxmlformats.org/officeDocument/2006/relationships/image" Target="../media/image65.png"/><Relationship Id="rId6" Type="http://schemas.openxmlformats.org/officeDocument/2006/relationships/hyperlink" Target="http://www.dsa.az/"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6.png"/><Relationship Id="rId4" Type="http://schemas.openxmlformats.org/officeDocument/2006/relationships/image" Target="../media/image45.png"/><Relationship Id="rId5" Type="http://schemas.openxmlformats.org/officeDocument/2006/relationships/image" Target="../media/image63.png"/><Relationship Id="rId6" Type="http://schemas.openxmlformats.org/officeDocument/2006/relationships/hyperlink" Target="http://www.dsa.az/"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9.png"/><Relationship Id="rId4" Type="http://schemas.openxmlformats.org/officeDocument/2006/relationships/image" Target="../media/image53.png"/><Relationship Id="rId5" Type="http://schemas.openxmlformats.org/officeDocument/2006/relationships/image" Target="../media/image59.png"/><Relationship Id="rId6" Type="http://schemas.openxmlformats.org/officeDocument/2006/relationships/hyperlink" Target="http://www.dsa.az/"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8.png"/><Relationship Id="rId4" Type="http://schemas.openxmlformats.org/officeDocument/2006/relationships/image" Target="../media/image57.png"/><Relationship Id="rId5" Type="http://schemas.openxmlformats.org/officeDocument/2006/relationships/hyperlink" Target="http://www.dsa.az/"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2.png"/><Relationship Id="rId4" Type="http://schemas.openxmlformats.org/officeDocument/2006/relationships/image" Target="../media/image52.png"/><Relationship Id="rId5" Type="http://schemas.openxmlformats.org/officeDocument/2006/relationships/hyperlink" Target="http://www.dsa.az/"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5.png"/><Relationship Id="rId4" Type="http://schemas.openxmlformats.org/officeDocument/2006/relationships/image" Target="../media/image71.png"/><Relationship Id="rId5" Type="http://schemas.openxmlformats.org/officeDocument/2006/relationships/image" Target="../media/image61.png"/><Relationship Id="rId6" Type="http://schemas.openxmlformats.org/officeDocument/2006/relationships/hyperlink" Target="http://www.dsa.az/" TargetMode="External"/></Relationships>
</file>

<file path=ppt/slides/_rels/slide2.xml.rels><?xml version="1.0" encoding="UTF-8" standalone="yes"?><Relationships xmlns="http://schemas.openxmlformats.org/package/2006/relationships"><Relationship Id="rId11" Type="http://schemas.openxmlformats.org/officeDocument/2006/relationships/image" Target="../media/image29.png"/><Relationship Id="rId10" Type="http://schemas.openxmlformats.org/officeDocument/2006/relationships/image" Target="../media/image1.png"/><Relationship Id="rId13" Type="http://schemas.openxmlformats.org/officeDocument/2006/relationships/image" Target="../media/image20.png"/><Relationship Id="rId12"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hyperlink" Target="http://www.dsa.az/" TargetMode="External"/><Relationship Id="rId9" Type="http://schemas.openxmlformats.org/officeDocument/2006/relationships/image" Target="../media/image12.png"/><Relationship Id="rId15" Type="http://schemas.openxmlformats.org/officeDocument/2006/relationships/image" Target="../media/image23.png"/><Relationship Id="rId14" Type="http://schemas.openxmlformats.org/officeDocument/2006/relationships/image" Target="../media/image26.png"/><Relationship Id="rId5" Type="http://schemas.openxmlformats.org/officeDocument/2006/relationships/image" Target="../media/image8.png"/><Relationship Id="rId6" Type="http://schemas.openxmlformats.org/officeDocument/2006/relationships/image" Target="../media/image19.png"/><Relationship Id="rId7" Type="http://schemas.openxmlformats.org/officeDocument/2006/relationships/image" Target="../media/image9.png"/><Relationship Id="rId8"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www.dsa.az/"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6.png"/><Relationship Id="rId4" Type="http://schemas.openxmlformats.org/officeDocument/2006/relationships/hyperlink" Target="http://www.dsa.az/"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64.jpg"/><Relationship Id="rId4" Type="http://schemas.openxmlformats.org/officeDocument/2006/relationships/hyperlink" Target="http://www.dsa.az/"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67.png"/><Relationship Id="rId4" Type="http://schemas.openxmlformats.org/officeDocument/2006/relationships/image" Target="../media/image72.png"/><Relationship Id="rId5" Type="http://schemas.openxmlformats.org/officeDocument/2006/relationships/image" Target="../media/image73.png"/><Relationship Id="rId6" Type="http://schemas.openxmlformats.org/officeDocument/2006/relationships/hyperlink" Target="http://www.dsa.az/"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9.png"/><Relationship Id="rId4" Type="http://schemas.openxmlformats.org/officeDocument/2006/relationships/hyperlink" Target="http://www.dsa.az/" TargetMode="External"/><Relationship Id="rId5"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1.png"/><Relationship Id="rId4" Type="http://schemas.openxmlformats.org/officeDocument/2006/relationships/image" Target="../media/image49.png"/><Relationship Id="rId5" Type="http://schemas.openxmlformats.org/officeDocument/2006/relationships/hyperlink" Target="http://www.dsa.az/" TargetMode="External"/><Relationship Id="rId6"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hyperlink" Target="http://www.dsa.az/" TargetMode="External"/><Relationship Id="rId5"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1.png"/><Relationship Id="rId4" Type="http://schemas.openxmlformats.org/officeDocument/2006/relationships/image" Target="../media/image30.png"/><Relationship Id="rId5" Type="http://schemas.openxmlformats.org/officeDocument/2006/relationships/image" Target="../media/image32.png"/><Relationship Id="rId6" Type="http://schemas.openxmlformats.org/officeDocument/2006/relationships/hyperlink" Target="http://www.dsa.az/"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2.png"/><Relationship Id="rId4" Type="http://schemas.openxmlformats.org/officeDocument/2006/relationships/image" Target="../media/image40.png"/><Relationship Id="rId5" Type="http://schemas.openxmlformats.org/officeDocument/2006/relationships/image" Target="../media/image38.png"/><Relationship Id="rId6" Type="http://schemas.openxmlformats.org/officeDocument/2006/relationships/hyperlink" Target="http://www.dsa.az/"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3.png"/><Relationship Id="rId4" Type="http://schemas.openxmlformats.org/officeDocument/2006/relationships/hyperlink" Target="http://www.dsa.a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idx="4294967295" type="title"/>
          </p:nvPr>
        </p:nvSpPr>
        <p:spPr>
          <a:xfrm>
            <a:off x="914400" y="2125980"/>
            <a:ext cx="10363200" cy="14401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SzPts val="1400"/>
              <a:buNone/>
            </a:pPr>
            <a:r>
              <a:t/>
            </a:r>
            <a:endParaRPr b="1" i="0" sz="3000" u="none" cap="none" strike="noStrike">
              <a:solidFill>
                <a:srgbClr val="2C3942"/>
              </a:solidFill>
              <a:latin typeface="Quattrocento Sans"/>
              <a:ea typeface="Quattrocento Sans"/>
              <a:cs typeface="Quattrocento Sans"/>
              <a:sym typeface="Quattrocento Sans"/>
            </a:endParaRPr>
          </a:p>
        </p:txBody>
      </p:sp>
      <p:sp>
        <p:nvSpPr>
          <p:cNvPr id="68" name="Google Shape;68;p1"/>
          <p:cNvSpPr txBox="1"/>
          <p:nvPr>
            <p:ph idx="4294967295" type="body"/>
          </p:nvPr>
        </p:nvSpPr>
        <p:spPr>
          <a:xfrm>
            <a:off x="582879" y="1776425"/>
            <a:ext cx="11026241" cy="18268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69" name="Google Shape;69;p1"/>
          <p:cNvPicPr preferRelativeResize="0"/>
          <p:nvPr/>
        </p:nvPicPr>
        <p:blipFill rotWithShape="1">
          <a:blip r:embed="rId3">
            <a:alphaModFix/>
          </a:blip>
          <a:srcRect b="0" l="0" r="0" t="0"/>
          <a:stretch/>
        </p:blipFill>
        <p:spPr>
          <a:xfrm>
            <a:off x="0" y="-6349"/>
            <a:ext cx="12191998" cy="6864349"/>
          </a:xfrm>
          <a:prstGeom prst="rect">
            <a:avLst/>
          </a:prstGeom>
          <a:noFill/>
          <a:ln>
            <a:noFill/>
          </a:ln>
        </p:spPr>
      </p:pic>
      <p:pic>
        <p:nvPicPr>
          <p:cNvPr id="70" name="Google Shape;70;p1"/>
          <p:cNvPicPr preferRelativeResize="0"/>
          <p:nvPr/>
        </p:nvPicPr>
        <p:blipFill rotWithShape="1">
          <a:blip r:embed="rId3">
            <a:alphaModFix/>
          </a:blip>
          <a:srcRect b="0" l="0" r="0" t="0"/>
          <a:stretch/>
        </p:blipFill>
        <p:spPr>
          <a:xfrm>
            <a:off x="0" y="-6349"/>
            <a:ext cx="12191998" cy="6864349"/>
          </a:xfrm>
          <a:prstGeom prst="rect">
            <a:avLst/>
          </a:prstGeom>
          <a:noFill/>
          <a:ln>
            <a:noFill/>
          </a:ln>
        </p:spPr>
      </p:pic>
      <p:sp>
        <p:nvSpPr>
          <p:cNvPr id="71" name="Google Shape;71;p1"/>
          <p:cNvSpPr txBox="1"/>
          <p:nvPr/>
        </p:nvSpPr>
        <p:spPr>
          <a:xfrm>
            <a:off x="946726" y="2689872"/>
            <a:ext cx="10298545" cy="104547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en-US" sz="5400" u="none" cap="none" strike="noStrike">
                <a:solidFill>
                  <a:schemeClr val="lt1"/>
                </a:solidFill>
                <a:latin typeface="Arial"/>
                <a:ea typeface="Arial"/>
                <a:cs typeface="Arial"/>
                <a:sym typeface="Arial"/>
              </a:rPr>
              <a:t>Data Analysis </a:t>
            </a:r>
            <a:r>
              <a:rPr b="1" i="0" lang="en-US" sz="5400" u="none" cap="none" strike="noStrike">
                <a:solidFill>
                  <a:srgbClr val="FFD305"/>
                </a:solidFill>
                <a:latin typeface="Arial"/>
                <a:ea typeface="Arial"/>
                <a:cs typeface="Arial"/>
                <a:sym typeface="Arial"/>
              </a:rPr>
              <a:t>with Power BI</a:t>
            </a:r>
            <a:endParaRPr b="1" i="0" sz="5400" u="none" cap="none" strike="noStrike">
              <a:solidFill>
                <a:srgbClr val="FFC000"/>
              </a:solidFill>
              <a:latin typeface="Arial"/>
              <a:ea typeface="Arial"/>
              <a:cs typeface="Arial"/>
              <a:sym typeface="Arial"/>
            </a:endParaRPr>
          </a:p>
        </p:txBody>
      </p:sp>
      <p:pic>
        <p:nvPicPr>
          <p:cNvPr id="72" name="Google Shape;72;p1"/>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10"/>
          <p:cNvSpPr txBox="1"/>
          <p:nvPr/>
        </p:nvSpPr>
        <p:spPr>
          <a:xfrm>
            <a:off x="505205" y="1754691"/>
            <a:ext cx="7647305" cy="2178160"/>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once Donut Chart visual in Visualisations field.</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Orders table and open it.</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Swipe ShipCountry (groups) and OrderID columns from Orders table to Legend and Values fields respectively.</a:t>
            </a:r>
            <a:endParaRPr b="1" i="0" sz="2000" u="none" cap="none" strike="noStrike">
              <a:solidFill>
                <a:srgbClr val="595959"/>
              </a:solidFill>
              <a:latin typeface="Arial"/>
              <a:ea typeface="Arial"/>
              <a:cs typeface="Arial"/>
              <a:sym typeface="Arial"/>
            </a:endParaRPr>
          </a:p>
          <a:p>
            <a:pPr indent="-342900" lvl="0" marL="355600" marR="0" rtl="0" algn="l">
              <a:lnSpc>
                <a:spcPct val="100000"/>
              </a:lnSpc>
              <a:spcBef>
                <a:spcPts val="484"/>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Write “Orders over Countries” in Title text field from Title.</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4"/>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Customize its size with swiping its corners.</a:t>
            </a:r>
            <a:endParaRPr b="0" i="0" sz="2000" u="none" cap="none" strike="noStrike">
              <a:solidFill>
                <a:srgbClr val="595959"/>
              </a:solidFill>
              <a:latin typeface="Arial"/>
              <a:ea typeface="Arial"/>
              <a:cs typeface="Arial"/>
              <a:sym typeface="Arial"/>
            </a:endParaRPr>
          </a:p>
        </p:txBody>
      </p:sp>
      <p:sp>
        <p:nvSpPr>
          <p:cNvPr id="254" name="Google Shape;254;p10"/>
          <p:cNvSpPr txBox="1"/>
          <p:nvPr/>
        </p:nvSpPr>
        <p:spPr>
          <a:xfrm>
            <a:off x="505205" y="4509728"/>
            <a:ext cx="7645400" cy="344966"/>
          </a:xfrm>
          <a:prstGeom prst="rect">
            <a:avLst/>
          </a:prstGeom>
          <a:noFill/>
          <a:ln>
            <a:noFill/>
          </a:ln>
        </p:spPr>
        <p:txBody>
          <a:bodyPr anchorCtr="0" anchor="t" bIns="0" lIns="0" spcFirstLastPara="1" rIns="0" wrap="square" tIns="36825">
            <a:spAutoFit/>
          </a:bodyPr>
          <a:lstStyle/>
          <a:p>
            <a:pPr indent="0" lvl="0" marL="12700" marR="5080" rtl="0" algn="l">
              <a:lnSpc>
                <a:spcPct val="12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Donut Chart and Pie Chart are used for the same purpose.</a:t>
            </a:r>
            <a:endParaRPr b="0" i="0" sz="2000" u="none" cap="none" strike="noStrike">
              <a:solidFill>
                <a:srgbClr val="595959"/>
              </a:solidFill>
              <a:latin typeface="Arial"/>
              <a:ea typeface="Arial"/>
              <a:cs typeface="Arial"/>
              <a:sym typeface="Arial"/>
            </a:endParaRPr>
          </a:p>
        </p:txBody>
      </p:sp>
      <p:sp>
        <p:nvSpPr>
          <p:cNvPr id="255" name="Google Shape;255;p10"/>
          <p:cNvSpPr txBox="1"/>
          <p:nvPr>
            <p:ph type="title"/>
          </p:nvPr>
        </p:nvSpPr>
        <p:spPr>
          <a:xfrm>
            <a:off x="4471695" y="204471"/>
            <a:ext cx="3248609"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Donut Chart</a:t>
            </a:r>
            <a:endParaRPr/>
          </a:p>
        </p:txBody>
      </p:sp>
      <p:pic>
        <p:nvPicPr>
          <p:cNvPr id="256" name="Google Shape;256;p10"/>
          <p:cNvPicPr preferRelativeResize="0"/>
          <p:nvPr/>
        </p:nvPicPr>
        <p:blipFill rotWithShape="1">
          <a:blip r:embed="rId3">
            <a:alphaModFix/>
          </a:blip>
          <a:srcRect b="0" l="0" r="0" t="0"/>
          <a:stretch/>
        </p:blipFill>
        <p:spPr>
          <a:xfrm>
            <a:off x="3916371" y="274139"/>
            <a:ext cx="472439" cy="472440"/>
          </a:xfrm>
          <a:prstGeom prst="rect">
            <a:avLst/>
          </a:prstGeom>
          <a:noFill/>
          <a:ln>
            <a:noFill/>
          </a:ln>
        </p:spPr>
      </p:pic>
      <p:pic>
        <p:nvPicPr>
          <p:cNvPr id="257" name="Google Shape;257;p10"/>
          <p:cNvPicPr preferRelativeResize="0"/>
          <p:nvPr/>
        </p:nvPicPr>
        <p:blipFill rotWithShape="1">
          <a:blip r:embed="rId4">
            <a:alphaModFix/>
          </a:blip>
          <a:srcRect b="0" l="0" r="0" t="0"/>
          <a:stretch/>
        </p:blipFill>
        <p:spPr>
          <a:xfrm>
            <a:off x="8991600" y="1221105"/>
            <a:ext cx="1676634" cy="2248214"/>
          </a:xfrm>
          <a:prstGeom prst="rect">
            <a:avLst/>
          </a:prstGeom>
          <a:noFill/>
          <a:ln>
            <a:noFill/>
          </a:ln>
        </p:spPr>
      </p:pic>
      <p:pic>
        <p:nvPicPr>
          <p:cNvPr id="258" name="Google Shape;258;p10"/>
          <p:cNvPicPr preferRelativeResize="0"/>
          <p:nvPr/>
        </p:nvPicPr>
        <p:blipFill rotWithShape="1">
          <a:blip r:embed="rId5">
            <a:alphaModFix/>
          </a:blip>
          <a:srcRect b="0" l="0" r="0" t="0"/>
          <a:stretch/>
        </p:blipFill>
        <p:spPr>
          <a:xfrm>
            <a:off x="8539969" y="3895144"/>
            <a:ext cx="2579896" cy="1837282"/>
          </a:xfrm>
          <a:prstGeom prst="rect">
            <a:avLst/>
          </a:prstGeom>
          <a:noFill/>
          <a:ln>
            <a:noFill/>
          </a:ln>
        </p:spPr>
      </p:pic>
      <p:sp>
        <p:nvSpPr>
          <p:cNvPr id="259" name="Google Shape;259;p10"/>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60" name="Google Shape;260;p10"/>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261" name="Google Shape;261;p10"/>
          <p:cNvGrpSpPr/>
          <p:nvPr/>
        </p:nvGrpSpPr>
        <p:grpSpPr>
          <a:xfrm>
            <a:off x="11185688" y="6125563"/>
            <a:ext cx="615636" cy="502920"/>
            <a:chOff x="11185688" y="6125563"/>
            <a:chExt cx="615636" cy="502920"/>
          </a:xfrm>
        </p:grpSpPr>
        <p:sp>
          <p:nvSpPr>
            <p:cNvPr id="262" name="Google Shape;262;p10"/>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10</a:t>
              </a:r>
              <a:endParaRPr b="0" i="0" sz="1400" u="none" cap="none" strike="noStrike">
                <a:solidFill>
                  <a:srgbClr val="7F7F7F"/>
                </a:solidFill>
                <a:latin typeface="Arial"/>
                <a:ea typeface="Arial"/>
                <a:cs typeface="Arial"/>
                <a:sym typeface="Arial"/>
              </a:endParaRPr>
            </a:p>
          </p:txBody>
        </p:sp>
        <p:sp>
          <p:nvSpPr>
            <p:cNvPr id="263" name="Google Shape;263;p10"/>
            <p:cNvSpPr/>
            <p:nvPr/>
          </p:nvSpPr>
          <p:spPr>
            <a:xfrm>
              <a:off x="11242046" y="6125563"/>
              <a:ext cx="502920" cy="502920"/>
            </a:xfrm>
            <a:prstGeom prst="ellipse">
              <a:avLst/>
            </a:prstGeom>
            <a:noFill/>
            <a:ln cap="flat" cmpd="sng" w="9525">
              <a:solidFill>
                <a:srgbClr val="22B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11"/>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69" name="Google Shape;269;p11"/>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
        <p:nvSpPr>
          <p:cNvPr id="270" name="Google Shape;270;p11"/>
          <p:cNvSpPr txBox="1"/>
          <p:nvPr/>
        </p:nvSpPr>
        <p:spPr>
          <a:xfrm>
            <a:off x="0" y="2335020"/>
            <a:ext cx="12191999"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FCCE04"/>
                </a:solidFill>
                <a:latin typeface="Arial"/>
                <a:ea typeface="Arial"/>
                <a:cs typeface="Arial"/>
                <a:sym typeface="Arial"/>
              </a:rPr>
              <a:t>II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Arial"/>
                <a:ea typeface="Arial"/>
                <a:cs typeface="Arial"/>
                <a:sym typeface="Arial"/>
              </a:rPr>
              <a:t>Advanced Visuals, </a:t>
            </a:r>
            <a:r>
              <a:rPr b="1" i="0" lang="en-US" sz="5400" u="none" cap="none" strike="noStrike">
                <a:solidFill>
                  <a:srgbClr val="FFC000"/>
                </a:solidFill>
                <a:latin typeface="Arial"/>
                <a:ea typeface="Arial"/>
                <a:cs typeface="Arial"/>
                <a:sym typeface="Arial"/>
              </a:rPr>
              <a:t>Slicers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4" name="Shape 274"/>
        <p:cNvGrpSpPr/>
        <p:nvPr/>
      </p:nvGrpSpPr>
      <p:grpSpPr>
        <a:xfrm>
          <a:off x="0" y="0"/>
          <a:ext cx="0" cy="0"/>
          <a:chOff x="0" y="0"/>
          <a:chExt cx="0" cy="0"/>
        </a:xfrm>
      </p:grpSpPr>
      <p:sp>
        <p:nvSpPr>
          <p:cNvPr id="275" name="Google Shape;275;p12"/>
          <p:cNvSpPr txBox="1"/>
          <p:nvPr/>
        </p:nvSpPr>
        <p:spPr>
          <a:xfrm>
            <a:off x="582879" y="1782738"/>
            <a:ext cx="7517130" cy="2421817"/>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once Card visual in Visualizations field.</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Products table and open it.</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Swipe UnitPrice column from Products table to Fields part.</a:t>
            </a:r>
            <a:endParaRPr b="0" i="0" sz="1400" u="none" cap="none" strike="noStrike">
              <a:solidFill>
                <a:srgbClr val="000000"/>
              </a:solidFill>
              <a:latin typeface="Arial"/>
              <a:ea typeface="Arial"/>
              <a:cs typeface="Arial"/>
              <a:sym typeface="Arial"/>
            </a:endParaRPr>
          </a:p>
          <a:p>
            <a:pPr indent="-215900" lvl="0" marL="355600" marR="5080" rtl="0" algn="l">
              <a:lnSpc>
                <a:spcPct val="100000"/>
              </a:lnSpc>
              <a:spcBef>
                <a:spcPts val="480"/>
              </a:spcBef>
              <a:spcAft>
                <a:spcPts val="0"/>
              </a:spcAft>
              <a:buClr>
                <a:srgbClr val="23C4B6"/>
              </a:buClr>
              <a:buSzPts val="2000"/>
              <a:buFont typeface="Courier New"/>
              <a:buNone/>
            </a:pPr>
            <a:r>
              <a:t/>
            </a:r>
            <a:endParaRPr b="0" i="0" sz="2000" u="none" cap="none" strike="noStrike">
              <a:solidFill>
                <a:srgbClr val="595959"/>
              </a:solidFill>
              <a:latin typeface="Arial"/>
              <a:ea typeface="Arial"/>
              <a:cs typeface="Arial"/>
              <a:sym typeface="Arial"/>
            </a:endParaRPr>
          </a:p>
          <a:p>
            <a:pPr indent="0" lvl="0" marL="12700" marR="5080" rtl="0" algn="just">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Power BI Card visual displays sum of proper columns in first sight, although it can be chosen as average, min, max and so on by right click on the proper column in Fields part.</a:t>
            </a:r>
            <a:endParaRPr b="0" i="0" sz="2000" u="none" cap="none" strike="noStrike">
              <a:solidFill>
                <a:srgbClr val="595959"/>
              </a:solidFill>
              <a:latin typeface="Arial"/>
              <a:ea typeface="Arial"/>
              <a:cs typeface="Arial"/>
              <a:sym typeface="Arial"/>
            </a:endParaRPr>
          </a:p>
        </p:txBody>
      </p:sp>
      <p:sp>
        <p:nvSpPr>
          <p:cNvPr id="276" name="Google Shape;276;p12"/>
          <p:cNvSpPr txBox="1"/>
          <p:nvPr>
            <p:ph type="title"/>
          </p:nvPr>
        </p:nvSpPr>
        <p:spPr>
          <a:xfrm>
            <a:off x="4655439" y="185044"/>
            <a:ext cx="2881122"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Card visual</a:t>
            </a:r>
            <a:endParaRPr/>
          </a:p>
        </p:txBody>
      </p:sp>
      <p:pic>
        <p:nvPicPr>
          <p:cNvPr id="277" name="Google Shape;277;p12"/>
          <p:cNvPicPr preferRelativeResize="0"/>
          <p:nvPr/>
        </p:nvPicPr>
        <p:blipFill rotWithShape="1">
          <a:blip r:embed="rId3">
            <a:alphaModFix/>
          </a:blip>
          <a:srcRect b="0" l="0" r="0" t="0"/>
          <a:stretch/>
        </p:blipFill>
        <p:spPr>
          <a:xfrm>
            <a:off x="4094556" y="272918"/>
            <a:ext cx="493775" cy="452627"/>
          </a:xfrm>
          <a:prstGeom prst="rect">
            <a:avLst/>
          </a:prstGeom>
          <a:noFill/>
          <a:ln>
            <a:noFill/>
          </a:ln>
        </p:spPr>
      </p:pic>
      <p:pic>
        <p:nvPicPr>
          <p:cNvPr id="278" name="Google Shape;278;p12"/>
          <p:cNvPicPr preferRelativeResize="0"/>
          <p:nvPr/>
        </p:nvPicPr>
        <p:blipFill rotWithShape="1">
          <a:blip r:embed="rId4">
            <a:alphaModFix/>
          </a:blip>
          <a:srcRect b="0" l="0" r="0" t="0"/>
          <a:stretch/>
        </p:blipFill>
        <p:spPr>
          <a:xfrm>
            <a:off x="8686800" y="1782738"/>
            <a:ext cx="1657581" cy="1047896"/>
          </a:xfrm>
          <a:prstGeom prst="rect">
            <a:avLst/>
          </a:prstGeom>
          <a:noFill/>
          <a:ln>
            <a:noFill/>
          </a:ln>
        </p:spPr>
      </p:pic>
      <p:pic>
        <p:nvPicPr>
          <p:cNvPr id="279" name="Google Shape;279;p12"/>
          <p:cNvPicPr preferRelativeResize="0"/>
          <p:nvPr/>
        </p:nvPicPr>
        <p:blipFill rotWithShape="1">
          <a:blip r:embed="rId5">
            <a:alphaModFix/>
          </a:blip>
          <a:srcRect b="0" l="0" r="0" t="0"/>
          <a:stretch/>
        </p:blipFill>
        <p:spPr>
          <a:xfrm>
            <a:off x="8215246" y="3625058"/>
            <a:ext cx="2600688" cy="1438476"/>
          </a:xfrm>
          <a:prstGeom prst="rect">
            <a:avLst/>
          </a:prstGeom>
          <a:noFill/>
          <a:ln>
            <a:noFill/>
          </a:ln>
        </p:spPr>
      </p:pic>
      <p:sp>
        <p:nvSpPr>
          <p:cNvPr id="280" name="Google Shape;280;p12"/>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81" name="Google Shape;281;p12"/>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282" name="Google Shape;282;p12"/>
          <p:cNvGrpSpPr/>
          <p:nvPr/>
        </p:nvGrpSpPr>
        <p:grpSpPr>
          <a:xfrm>
            <a:off x="11185688" y="6125563"/>
            <a:ext cx="615636" cy="502920"/>
            <a:chOff x="11185688" y="6125563"/>
            <a:chExt cx="615636" cy="502920"/>
          </a:xfrm>
        </p:grpSpPr>
        <p:sp>
          <p:nvSpPr>
            <p:cNvPr id="283" name="Google Shape;283;p12"/>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12</a:t>
              </a:r>
              <a:endParaRPr b="0" i="0" sz="1400" u="none" cap="none" strike="noStrike">
                <a:solidFill>
                  <a:srgbClr val="7F7F7F"/>
                </a:solidFill>
                <a:latin typeface="Arial"/>
                <a:ea typeface="Arial"/>
                <a:cs typeface="Arial"/>
                <a:sym typeface="Arial"/>
              </a:endParaRPr>
            </a:p>
          </p:txBody>
        </p:sp>
        <p:sp>
          <p:nvSpPr>
            <p:cNvPr id="284" name="Google Shape;284;p12"/>
            <p:cNvSpPr/>
            <p:nvPr/>
          </p:nvSpPr>
          <p:spPr>
            <a:xfrm>
              <a:off x="11242046" y="6125563"/>
              <a:ext cx="502920" cy="502920"/>
            </a:xfrm>
            <a:prstGeom prst="ellipse">
              <a:avLst/>
            </a:prstGeom>
            <a:noFill/>
            <a:ln cap="flat" cmpd="sng" w="9525">
              <a:solidFill>
                <a:srgbClr val="FFC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13"/>
          <p:cNvSpPr txBox="1"/>
          <p:nvPr/>
        </p:nvSpPr>
        <p:spPr>
          <a:xfrm>
            <a:off x="505205" y="1372178"/>
            <a:ext cx="10391395" cy="754694"/>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once Map visual in Visualizations field.</a:t>
            </a:r>
            <a:endParaRPr b="0" i="0" sz="2000" u="none" cap="none" strike="noStrike">
              <a:solidFill>
                <a:srgbClr val="595959"/>
              </a:solidFill>
              <a:latin typeface="Arial"/>
              <a:ea typeface="Arial"/>
              <a:cs typeface="Arial"/>
              <a:sym typeface="Arial"/>
            </a:endParaRPr>
          </a:p>
          <a:p>
            <a:pPr indent="-342900" lvl="0" marL="355600" marR="508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Swipe ShipCountry and OrderID columns from Orders table to Location and Size fields respectively.</a:t>
            </a:r>
            <a:endParaRPr b="0" i="0" sz="1400" u="none" cap="none" strike="noStrike">
              <a:solidFill>
                <a:srgbClr val="000000"/>
              </a:solidFill>
              <a:latin typeface="Arial"/>
              <a:ea typeface="Arial"/>
              <a:cs typeface="Arial"/>
              <a:sym typeface="Arial"/>
            </a:endParaRPr>
          </a:p>
        </p:txBody>
      </p:sp>
      <p:sp>
        <p:nvSpPr>
          <p:cNvPr id="290" name="Google Shape;290;p13"/>
          <p:cNvSpPr txBox="1"/>
          <p:nvPr>
            <p:ph type="title"/>
          </p:nvPr>
        </p:nvSpPr>
        <p:spPr>
          <a:xfrm>
            <a:off x="4623561" y="168573"/>
            <a:ext cx="2808455"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Map visual</a:t>
            </a:r>
            <a:endParaRPr sz="4000">
              <a:solidFill>
                <a:srgbClr val="E11A5B"/>
              </a:solidFill>
              <a:latin typeface="Arial"/>
              <a:ea typeface="Arial"/>
              <a:cs typeface="Arial"/>
              <a:sym typeface="Arial"/>
            </a:endParaRPr>
          </a:p>
        </p:txBody>
      </p:sp>
      <p:pic>
        <p:nvPicPr>
          <p:cNvPr id="291" name="Google Shape;291;p13"/>
          <p:cNvPicPr preferRelativeResize="0"/>
          <p:nvPr/>
        </p:nvPicPr>
        <p:blipFill rotWithShape="1">
          <a:blip r:embed="rId3">
            <a:alphaModFix/>
          </a:blip>
          <a:srcRect b="0" l="0" r="0" t="0"/>
          <a:stretch/>
        </p:blipFill>
        <p:spPr>
          <a:xfrm>
            <a:off x="4105876" y="268639"/>
            <a:ext cx="409955" cy="428244"/>
          </a:xfrm>
          <a:prstGeom prst="rect">
            <a:avLst/>
          </a:prstGeom>
          <a:noFill/>
          <a:ln>
            <a:noFill/>
          </a:ln>
        </p:spPr>
      </p:pic>
      <p:pic>
        <p:nvPicPr>
          <p:cNvPr id="292" name="Google Shape;292;p13"/>
          <p:cNvPicPr preferRelativeResize="0"/>
          <p:nvPr/>
        </p:nvPicPr>
        <p:blipFill rotWithShape="1">
          <a:blip r:embed="rId4">
            <a:alphaModFix/>
          </a:blip>
          <a:srcRect b="0" l="0" r="0" t="0"/>
          <a:stretch/>
        </p:blipFill>
        <p:spPr>
          <a:xfrm>
            <a:off x="8720401" y="2667000"/>
            <a:ext cx="1667108" cy="3277057"/>
          </a:xfrm>
          <a:prstGeom prst="rect">
            <a:avLst/>
          </a:prstGeom>
          <a:noFill/>
          <a:ln>
            <a:noFill/>
          </a:ln>
        </p:spPr>
      </p:pic>
      <p:pic>
        <p:nvPicPr>
          <p:cNvPr id="293" name="Google Shape;293;p13"/>
          <p:cNvPicPr preferRelativeResize="0"/>
          <p:nvPr/>
        </p:nvPicPr>
        <p:blipFill rotWithShape="1">
          <a:blip r:embed="rId5">
            <a:alphaModFix/>
          </a:blip>
          <a:srcRect b="0" l="0" r="0" t="0"/>
          <a:stretch/>
        </p:blipFill>
        <p:spPr>
          <a:xfrm>
            <a:off x="1447800" y="2514600"/>
            <a:ext cx="5159062" cy="3352800"/>
          </a:xfrm>
          <a:prstGeom prst="rect">
            <a:avLst/>
          </a:prstGeom>
          <a:noFill/>
          <a:ln>
            <a:noFill/>
          </a:ln>
        </p:spPr>
      </p:pic>
      <p:sp>
        <p:nvSpPr>
          <p:cNvPr id="294" name="Google Shape;294;p13"/>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95" name="Google Shape;295;p13"/>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296" name="Google Shape;296;p13"/>
          <p:cNvGrpSpPr/>
          <p:nvPr/>
        </p:nvGrpSpPr>
        <p:grpSpPr>
          <a:xfrm>
            <a:off x="11185688" y="6125563"/>
            <a:ext cx="615636" cy="502920"/>
            <a:chOff x="11185688" y="6125563"/>
            <a:chExt cx="615636" cy="502920"/>
          </a:xfrm>
        </p:grpSpPr>
        <p:sp>
          <p:nvSpPr>
            <p:cNvPr id="297" name="Google Shape;297;p13"/>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13</a:t>
              </a:r>
              <a:endParaRPr b="0" i="0" sz="1400" u="none" cap="none" strike="noStrike">
                <a:solidFill>
                  <a:srgbClr val="7F7F7F"/>
                </a:solidFill>
                <a:latin typeface="Arial"/>
                <a:ea typeface="Arial"/>
                <a:cs typeface="Arial"/>
                <a:sym typeface="Arial"/>
              </a:endParaRPr>
            </a:p>
          </p:txBody>
        </p:sp>
        <p:sp>
          <p:nvSpPr>
            <p:cNvPr id="298" name="Google Shape;298;p13"/>
            <p:cNvSpPr/>
            <p:nvPr/>
          </p:nvSpPr>
          <p:spPr>
            <a:xfrm>
              <a:off x="11242046" y="6125563"/>
              <a:ext cx="502920" cy="502920"/>
            </a:xfrm>
            <a:prstGeom prst="ellipse">
              <a:avLst/>
            </a:prstGeom>
            <a:noFill/>
            <a:ln cap="flat" cmpd="sng" w="9525">
              <a:solidFill>
                <a:srgbClr val="E64A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4"/>
          <p:cNvSpPr txBox="1"/>
          <p:nvPr/>
        </p:nvSpPr>
        <p:spPr>
          <a:xfrm>
            <a:off x="582878" y="1309633"/>
            <a:ext cx="11075721" cy="1498487"/>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Select Tree map Visual from Visualizations tab</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Swipe Region column from Locations table to Group column area</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Swipe Transaction column from Locations table to Values column area</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Right Mouse on the TransactionID column in Visualizations tab and select Count</a:t>
            </a:r>
            <a:endParaRPr b="0" i="0" sz="2000" u="none" cap="none" strike="noStrike">
              <a:solidFill>
                <a:srgbClr val="595959"/>
              </a:solidFill>
              <a:latin typeface="Arial"/>
              <a:ea typeface="Arial"/>
              <a:cs typeface="Arial"/>
              <a:sym typeface="Arial"/>
            </a:endParaRPr>
          </a:p>
        </p:txBody>
      </p:sp>
      <p:sp>
        <p:nvSpPr>
          <p:cNvPr id="304" name="Google Shape;304;p14"/>
          <p:cNvSpPr txBox="1"/>
          <p:nvPr>
            <p:ph type="title"/>
          </p:nvPr>
        </p:nvSpPr>
        <p:spPr>
          <a:xfrm>
            <a:off x="4814061" y="153224"/>
            <a:ext cx="2563877"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Tree map</a:t>
            </a:r>
            <a:endParaRPr sz="4000">
              <a:solidFill>
                <a:srgbClr val="E11A5B"/>
              </a:solidFill>
              <a:latin typeface="Arial"/>
              <a:ea typeface="Arial"/>
              <a:cs typeface="Arial"/>
              <a:sym typeface="Arial"/>
            </a:endParaRPr>
          </a:p>
        </p:txBody>
      </p:sp>
      <p:pic>
        <p:nvPicPr>
          <p:cNvPr id="305" name="Google Shape;305;p14"/>
          <p:cNvPicPr preferRelativeResize="0"/>
          <p:nvPr/>
        </p:nvPicPr>
        <p:blipFill rotWithShape="1">
          <a:blip r:embed="rId3">
            <a:alphaModFix/>
          </a:blip>
          <a:srcRect b="4919" l="15963" r="26893" t="6983"/>
          <a:stretch/>
        </p:blipFill>
        <p:spPr>
          <a:xfrm>
            <a:off x="4381575" y="301563"/>
            <a:ext cx="381000" cy="381000"/>
          </a:xfrm>
          <a:prstGeom prst="rect">
            <a:avLst/>
          </a:prstGeom>
          <a:noFill/>
          <a:ln>
            <a:noFill/>
          </a:ln>
        </p:spPr>
      </p:pic>
      <p:pic>
        <p:nvPicPr>
          <p:cNvPr id="306" name="Google Shape;306;p14"/>
          <p:cNvPicPr preferRelativeResize="0"/>
          <p:nvPr/>
        </p:nvPicPr>
        <p:blipFill rotWithShape="1">
          <a:blip r:embed="rId4">
            <a:alphaModFix/>
          </a:blip>
          <a:srcRect b="0" l="0" r="0" t="0"/>
          <a:stretch/>
        </p:blipFill>
        <p:spPr>
          <a:xfrm>
            <a:off x="8729927" y="3429000"/>
            <a:ext cx="1648055" cy="2276793"/>
          </a:xfrm>
          <a:prstGeom prst="rect">
            <a:avLst/>
          </a:prstGeom>
          <a:noFill/>
          <a:ln>
            <a:noFill/>
          </a:ln>
        </p:spPr>
      </p:pic>
      <p:pic>
        <p:nvPicPr>
          <p:cNvPr id="307" name="Google Shape;307;p14"/>
          <p:cNvPicPr preferRelativeResize="0"/>
          <p:nvPr/>
        </p:nvPicPr>
        <p:blipFill rotWithShape="1">
          <a:blip r:embed="rId5">
            <a:alphaModFix/>
          </a:blip>
          <a:srcRect b="0" l="0" r="1514" t="0"/>
          <a:stretch/>
        </p:blipFill>
        <p:spPr>
          <a:xfrm>
            <a:off x="582878" y="3110096"/>
            <a:ext cx="6553200" cy="2875320"/>
          </a:xfrm>
          <a:prstGeom prst="rect">
            <a:avLst/>
          </a:prstGeom>
          <a:noFill/>
          <a:ln>
            <a:noFill/>
          </a:ln>
        </p:spPr>
      </p:pic>
      <p:sp>
        <p:nvSpPr>
          <p:cNvPr id="308" name="Google Shape;308;p14"/>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09" name="Google Shape;309;p14"/>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310" name="Google Shape;310;p14"/>
          <p:cNvGrpSpPr/>
          <p:nvPr/>
        </p:nvGrpSpPr>
        <p:grpSpPr>
          <a:xfrm>
            <a:off x="11185688" y="6125563"/>
            <a:ext cx="615636" cy="502920"/>
            <a:chOff x="11185688" y="6125563"/>
            <a:chExt cx="615636" cy="502920"/>
          </a:xfrm>
        </p:grpSpPr>
        <p:sp>
          <p:nvSpPr>
            <p:cNvPr id="311" name="Google Shape;311;p14"/>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14</a:t>
              </a:r>
              <a:endParaRPr b="0" i="0" sz="1400" u="none" cap="none" strike="noStrike">
                <a:solidFill>
                  <a:srgbClr val="7F7F7F"/>
                </a:solidFill>
                <a:latin typeface="Arial"/>
                <a:ea typeface="Arial"/>
                <a:cs typeface="Arial"/>
                <a:sym typeface="Arial"/>
              </a:endParaRPr>
            </a:p>
          </p:txBody>
        </p:sp>
        <p:sp>
          <p:nvSpPr>
            <p:cNvPr id="312" name="Google Shape;312;p14"/>
            <p:cNvSpPr/>
            <p:nvPr/>
          </p:nvSpPr>
          <p:spPr>
            <a:xfrm>
              <a:off x="11242046" y="6125563"/>
              <a:ext cx="502920" cy="502920"/>
            </a:xfrm>
            <a:prstGeom prst="ellipse">
              <a:avLst/>
            </a:prstGeom>
            <a:noFill/>
            <a:ln cap="flat" cmpd="sng" w="9525">
              <a:solidFill>
                <a:srgbClr val="22B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5"/>
          <p:cNvSpPr txBox="1"/>
          <p:nvPr/>
        </p:nvSpPr>
        <p:spPr>
          <a:xfrm>
            <a:off x="505204" y="1345351"/>
            <a:ext cx="10315195" cy="1126590"/>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 Funnel Visual from Visualizations tab</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Swipe Country column from Customers table to Group column area</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Swipe CustomerID column from Customers table to Values column area</a:t>
            </a:r>
            <a:endParaRPr b="0" i="0" sz="2000" u="none" cap="none" strike="noStrike">
              <a:solidFill>
                <a:srgbClr val="595959"/>
              </a:solidFill>
              <a:latin typeface="Arial"/>
              <a:ea typeface="Arial"/>
              <a:cs typeface="Arial"/>
              <a:sym typeface="Arial"/>
            </a:endParaRPr>
          </a:p>
        </p:txBody>
      </p:sp>
      <p:sp>
        <p:nvSpPr>
          <p:cNvPr id="318" name="Google Shape;318;p15"/>
          <p:cNvSpPr txBox="1"/>
          <p:nvPr>
            <p:ph type="title"/>
          </p:nvPr>
        </p:nvSpPr>
        <p:spPr>
          <a:xfrm>
            <a:off x="5156961" y="150840"/>
            <a:ext cx="1878077"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Funnel</a:t>
            </a:r>
            <a:endParaRPr sz="4000">
              <a:solidFill>
                <a:srgbClr val="E11A5B"/>
              </a:solidFill>
              <a:latin typeface="Arial"/>
              <a:ea typeface="Arial"/>
              <a:cs typeface="Arial"/>
              <a:sym typeface="Arial"/>
            </a:endParaRPr>
          </a:p>
        </p:txBody>
      </p:sp>
      <p:pic>
        <p:nvPicPr>
          <p:cNvPr id="319" name="Google Shape;319;p15"/>
          <p:cNvPicPr preferRelativeResize="0"/>
          <p:nvPr/>
        </p:nvPicPr>
        <p:blipFill rotWithShape="1">
          <a:blip r:embed="rId3">
            <a:alphaModFix/>
          </a:blip>
          <a:srcRect b="0" l="0" r="0" t="0"/>
          <a:stretch/>
        </p:blipFill>
        <p:spPr>
          <a:xfrm>
            <a:off x="4572000" y="269450"/>
            <a:ext cx="438094" cy="391155"/>
          </a:xfrm>
          <a:prstGeom prst="rect">
            <a:avLst/>
          </a:prstGeom>
          <a:noFill/>
          <a:ln>
            <a:noFill/>
          </a:ln>
        </p:spPr>
      </p:pic>
      <p:pic>
        <p:nvPicPr>
          <p:cNvPr id="320" name="Google Shape;320;p15"/>
          <p:cNvPicPr preferRelativeResize="0"/>
          <p:nvPr/>
        </p:nvPicPr>
        <p:blipFill rotWithShape="1">
          <a:blip r:embed="rId4">
            <a:alphaModFix/>
          </a:blip>
          <a:srcRect b="0" l="0" r="0" t="0"/>
          <a:stretch/>
        </p:blipFill>
        <p:spPr>
          <a:xfrm>
            <a:off x="8305800" y="3083615"/>
            <a:ext cx="1676634" cy="2162477"/>
          </a:xfrm>
          <a:prstGeom prst="rect">
            <a:avLst/>
          </a:prstGeom>
          <a:noFill/>
          <a:ln>
            <a:noFill/>
          </a:ln>
        </p:spPr>
      </p:pic>
      <p:pic>
        <p:nvPicPr>
          <p:cNvPr id="321" name="Google Shape;321;p15"/>
          <p:cNvPicPr preferRelativeResize="0"/>
          <p:nvPr/>
        </p:nvPicPr>
        <p:blipFill rotWithShape="1">
          <a:blip r:embed="rId5">
            <a:alphaModFix/>
          </a:blip>
          <a:srcRect b="0" l="0" r="0" t="0"/>
          <a:stretch/>
        </p:blipFill>
        <p:spPr>
          <a:xfrm>
            <a:off x="1461798" y="2817059"/>
            <a:ext cx="4201003" cy="2695590"/>
          </a:xfrm>
          <a:prstGeom prst="rect">
            <a:avLst/>
          </a:prstGeom>
          <a:noFill/>
          <a:ln>
            <a:noFill/>
          </a:ln>
        </p:spPr>
      </p:pic>
      <p:sp>
        <p:nvSpPr>
          <p:cNvPr id="322" name="Google Shape;322;p15"/>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23" name="Google Shape;323;p15"/>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324" name="Google Shape;324;p15"/>
          <p:cNvGrpSpPr/>
          <p:nvPr/>
        </p:nvGrpSpPr>
        <p:grpSpPr>
          <a:xfrm>
            <a:off x="11185688" y="6125563"/>
            <a:ext cx="615636" cy="502920"/>
            <a:chOff x="11185688" y="6125563"/>
            <a:chExt cx="615636" cy="502920"/>
          </a:xfrm>
        </p:grpSpPr>
        <p:sp>
          <p:nvSpPr>
            <p:cNvPr id="325" name="Google Shape;325;p15"/>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15</a:t>
              </a:r>
              <a:endParaRPr b="0" i="0" sz="1400" u="none" cap="none" strike="noStrike">
                <a:solidFill>
                  <a:srgbClr val="7F7F7F"/>
                </a:solidFill>
                <a:latin typeface="Arial"/>
                <a:ea typeface="Arial"/>
                <a:cs typeface="Arial"/>
                <a:sym typeface="Arial"/>
              </a:endParaRPr>
            </a:p>
          </p:txBody>
        </p:sp>
        <p:sp>
          <p:nvSpPr>
            <p:cNvPr id="326" name="Google Shape;326;p15"/>
            <p:cNvSpPr/>
            <p:nvPr/>
          </p:nvSpPr>
          <p:spPr>
            <a:xfrm>
              <a:off x="11242046" y="6125563"/>
              <a:ext cx="502920" cy="502920"/>
            </a:xfrm>
            <a:prstGeom prst="ellipse">
              <a:avLst/>
            </a:prstGeom>
            <a:noFill/>
            <a:ln cap="flat" cmpd="sng" w="9525">
              <a:solidFill>
                <a:srgbClr val="FFC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16"/>
          <p:cNvSpPr txBox="1"/>
          <p:nvPr/>
        </p:nvSpPr>
        <p:spPr>
          <a:xfrm>
            <a:off x="477710" y="1981200"/>
            <a:ext cx="7724395" cy="2178160"/>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Select Slicer Visual from Visualizations tab</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Swipe OrderDate column from Orders table to Values column area</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Right click on new OrderDate Column and remove Date hierarchy</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Then, Click little drop down selection button which is located in the right top area of the slicer visual on canvas</a:t>
            </a:r>
            <a:endParaRPr b="0" i="0" sz="1400" u="none" cap="none" strike="noStrike">
              <a:solidFill>
                <a:srgbClr val="000000"/>
              </a:solidFill>
              <a:latin typeface="Arial"/>
              <a:ea typeface="Arial"/>
              <a:cs typeface="Arial"/>
              <a:sym typeface="Arial"/>
            </a:endParaRPr>
          </a:p>
          <a:p>
            <a:pPr indent="-342900" lvl="0" marL="355600" marR="508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Select Between</a:t>
            </a:r>
            <a:endParaRPr b="0" i="0" sz="1400" u="none" cap="none" strike="noStrike">
              <a:solidFill>
                <a:srgbClr val="000000"/>
              </a:solidFill>
              <a:latin typeface="Arial"/>
              <a:ea typeface="Arial"/>
              <a:cs typeface="Arial"/>
              <a:sym typeface="Arial"/>
            </a:endParaRPr>
          </a:p>
        </p:txBody>
      </p:sp>
      <p:sp>
        <p:nvSpPr>
          <p:cNvPr id="332" name="Google Shape;332;p16"/>
          <p:cNvSpPr txBox="1"/>
          <p:nvPr>
            <p:ph type="title"/>
          </p:nvPr>
        </p:nvSpPr>
        <p:spPr>
          <a:xfrm>
            <a:off x="5228463" y="197007"/>
            <a:ext cx="1735074"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Slicers</a:t>
            </a:r>
            <a:endParaRPr/>
          </a:p>
        </p:txBody>
      </p:sp>
      <p:pic>
        <p:nvPicPr>
          <p:cNvPr id="333" name="Google Shape;333;p16"/>
          <p:cNvPicPr preferRelativeResize="0"/>
          <p:nvPr/>
        </p:nvPicPr>
        <p:blipFill rotWithShape="1">
          <a:blip r:embed="rId3">
            <a:alphaModFix/>
          </a:blip>
          <a:srcRect b="0" l="0" r="0" t="0"/>
          <a:stretch/>
        </p:blipFill>
        <p:spPr>
          <a:xfrm>
            <a:off x="4572000" y="304800"/>
            <a:ext cx="434721" cy="412793"/>
          </a:xfrm>
          <a:prstGeom prst="rect">
            <a:avLst/>
          </a:prstGeom>
          <a:noFill/>
          <a:ln>
            <a:noFill/>
          </a:ln>
        </p:spPr>
      </p:pic>
      <p:pic>
        <p:nvPicPr>
          <p:cNvPr id="334" name="Google Shape;334;p16"/>
          <p:cNvPicPr preferRelativeResize="0"/>
          <p:nvPr/>
        </p:nvPicPr>
        <p:blipFill rotWithShape="1">
          <a:blip r:embed="rId4">
            <a:alphaModFix/>
          </a:blip>
          <a:srcRect b="0" l="0" r="0" t="0"/>
          <a:stretch/>
        </p:blipFill>
        <p:spPr>
          <a:xfrm>
            <a:off x="8839200" y="2219172"/>
            <a:ext cx="2772084" cy="2419656"/>
          </a:xfrm>
          <a:prstGeom prst="rect">
            <a:avLst/>
          </a:prstGeom>
          <a:noFill/>
          <a:ln>
            <a:noFill/>
          </a:ln>
        </p:spPr>
      </p:pic>
      <p:sp>
        <p:nvSpPr>
          <p:cNvPr id="335" name="Google Shape;335;p16"/>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5">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36" name="Google Shape;336;p16"/>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337" name="Google Shape;337;p16"/>
          <p:cNvGrpSpPr/>
          <p:nvPr/>
        </p:nvGrpSpPr>
        <p:grpSpPr>
          <a:xfrm>
            <a:off x="11185688" y="6125563"/>
            <a:ext cx="615636" cy="502920"/>
            <a:chOff x="11185688" y="6125563"/>
            <a:chExt cx="615636" cy="502920"/>
          </a:xfrm>
        </p:grpSpPr>
        <p:sp>
          <p:nvSpPr>
            <p:cNvPr id="338" name="Google Shape;338;p16"/>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16</a:t>
              </a:r>
              <a:endParaRPr b="0" i="0" sz="1400" u="none" cap="none" strike="noStrike">
                <a:solidFill>
                  <a:srgbClr val="7F7F7F"/>
                </a:solidFill>
                <a:latin typeface="Arial"/>
                <a:ea typeface="Arial"/>
                <a:cs typeface="Arial"/>
                <a:sym typeface="Arial"/>
              </a:endParaRPr>
            </a:p>
          </p:txBody>
        </p:sp>
        <p:sp>
          <p:nvSpPr>
            <p:cNvPr id="339" name="Google Shape;339;p16"/>
            <p:cNvSpPr/>
            <p:nvPr/>
          </p:nvSpPr>
          <p:spPr>
            <a:xfrm>
              <a:off x="11242046" y="6125563"/>
              <a:ext cx="502920" cy="502920"/>
            </a:xfrm>
            <a:prstGeom prst="ellipse">
              <a:avLst/>
            </a:prstGeom>
            <a:noFill/>
            <a:ln cap="flat" cmpd="sng" w="9525">
              <a:solidFill>
                <a:srgbClr val="E64A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3" name="Shape 343"/>
        <p:cNvGrpSpPr/>
        <p:nvPr/>
      </p:nvGrpSpPr>
      <p:grpSpPr>
        <a:xfrm>
          <a:off x="0" y="0"/>
          <a:ext cx="0" cy="0"/>
          <a:chOff x="0" y="0"/>
          <a:chExt cx="0" cy="0"/>
        </a:xfrm>
      </p:grpSpPr>
      <p:sp>
        <p:nvSpPr>
          <p:cNvPr id="344" name="Google Shape;344;p17"/>
          <p:cNvSpPr txBox="1"/>
          <p:nvPr/>
        </p:nvSpPr>
        <p:spPr>
          <a:xfrm>
            <a:off x="488504" y="1752600"/>
            <a:ext cx="8028305" cy="3009157"/>
          </a:xfrm>
          <a:prstGeom prst="rect">
            <a:avLst/>
          </a:prstGeom>
          <a:noFill/>
          <a:ln>
            <a:noFill/>
          </a:ln>
        </p:spPr>
        <p:txBody>
          <a:bodyPr anchorCtr="0" anchor="t" bIns="0" lIns="0" spcFirstLastPara="1" rIns="0" wrap="square" tIns="43800">
            <a:spAutoFit/>
          </a:bodyPr>
          <a:lstStyle/>
          <a:p>
            <a:pPr indent="-342900" lvl="0" marL="355600" marR="0" rtl="0" algn="l">
              <a:lnSpc>
                <a:spcPct val="100000"/>
              </a:lnSpc>
              <a:spcBef>
                <a:spcPts val="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Select Gauge Visual from Visualizations tab</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Swipe UnitsInStock column from Products table to Value column area</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Write Min:0,Max:65,Target:35 in the Gauge axis field in Format tab</a:t>
            </a:r>
            <a:endParaRPr b="0" i="0" sz="1400" u="none" cap="none" strike="noStrike">
              <a:solidFill>
                <a:srgbClr val="000000"/>
              </a:solidFill>
              <a:latin typeface="Arial"/>
              <a:ea typeface="Arial"/>
              <a:cs typeface="Arial"/>
              <a:sym typeface="Arial"/>
            </a:endParaRPr>
          </a:p>
          <a:p>
            <a:pPr indent="-342900" lvl="0" marL="355600" marR="6350" rtl="0" algn="just">
              <a:lnSpc>
                <a:spcPct val="108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Put ProductName column in Slicer part instead of OrderDate column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5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0" lvl="0" marL="12700" marR="7620" rtl="0" algn="just">
              <a:lnSpc>
                <a:spcPct val="901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Then We can know which Products pass target in the stock. </a:t>
            </a:r>
            <a:endParaRPr b="0" i="0" sz="1400" u="none" cap="none" strike="noStrike">
              <a:solidFill>
                <a:srgbClr val="000000"/>
              </a:solidFill>
              <a:latin typeface="Arial"/>
              <a:ea typeface="Arial"/>
              <a:cs typeface="Arial"/>
              <a:sym typeface="Arial"/>
            </a:endParaRPr>
          </a:p>
          <a:p>
            <a:pPr indent="0" lvl="0" marL="12700" marR="7620" rtl="0" algn="just">
              <a:lnSpc>
                <a:spcPct val="901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FYI, Selection can be selected as Single or Multiple select from Selection controls in Format tab.</a:t>
            </a:r>
            <a:endParaRPr b="0" i="0" sz="2000" u="none" cap="none" strike="noStrike">
              <a:solidFill>
                <a:srgbClr val="595959"/>
              </a:solidFill>
              <a:latin typeface="Arial"/>
              <a:ea typeface="Arial"/>
              <a:cs typeface="Arial"/>
              <a:sym typeface="Arial"/>
            </a:endParaRPr>
          </a:p>
        </p:txBody>
      </p:sp>
      <p:sp>
        <p:nvSpPr>
          <p:cNvPr id="345" name="Google Shape;345;p17"/>
          <p:cNvSpPr txBox="1"/>
          <p:nvPr>
            <p:ph type="title"/>
          </p:nvPr>
        </p:nvSpPr>
        <p:spPr>
          <a:xfrm>
            <a:off x="4423029" y="187861"/>
            <a:ext cx="3345942"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Gauge visual</a:t>
            </a:r>
            <a:endParaRPr sz="4000">
              <a:solidFill>
                <a:srgbClr val="E11A5B"/>
              </a:solidFill>
              <a:latin typeface="Arial"/>
              <a:ea typeface="Arial"/>
              <a:cs typeface="Arial"/>
              <a:sym typeface="Arial"/>
            </a:endParaRPr>
          </a:p>
        </p:txBody>
      </p:sp>
      <p:pic>
        <p:nvPicPr>
          <p:cNvPr id="346" name="Google Shape;346;p17"/>
          <p:cNvPicPr preferRelativeResize="0"/>
          <p:nvPr/>
        </p:nvPicPr>
        <p:blipFill rotWithShape="1">
          <a:blip r:embed="rId3">
            <a:alphaModFix/>
          </a:blip>
          <a:srcRect b="0" l="0" r="0" t="0"/>
          <a:stretch/>
        </p:blipFill>
        <p:spPr>
          <a:xfrm>
            <a:off x="3810000" y="319931"/>
            <a:ext cx="470915" cy="364236"/>
          </a:xfrm>
          <a:prstGeom prst="rect">
            <a:avLst/>
          </a:prstGeom>
          <a:noFill/>
          <a:ln>
            <a:noFill/>
          </a:ln>
        </p:spPr>
      </p:pic>
      <p:pic>
        <p:nvPicPr>
          <p:cNvPr id="347" name="Google Shape;347;p17"/>
          <p:cNvPicPr preferRelativeResize="0"/>
          <p:nvPr/>
        </p:nvPicPr>
        <p:blipFill rotWithShape="1">
          <a:blip r:embed="rId4">
            <a:alphaModFix/>
          </a:blip>
          <a:srcRect b="0" l="0" r="0" t="0"/>
          <a:stretch/>
        </p:blipFill>
        <p:spPr>
          <a:xfrm>
            <a:off x="8763000" y="1828800"/>
            <a:ext cx="2682156" cy="1314782"/>
          </a:xfrm>
          <a:prstGeom prst="rect">
            <a:avLst/>
          </a:prstGeom>
          <a:noFill/>
          <a:ln>
            <a:noFill/>
          </a:ln>
        </p:spPr>
      </p:pic>
      <p:sp>
        <p:nvSpPr>
          <p:cNvPr id="348" name="Google Shape;348;p17"/>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5">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49" name="Google Shape;349;p17"/>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350" name="Google Shape;350;p17"/>
          <p:cNvGrpSpPr/>
          <p:nvPr/>
        </p:nvGrpSpPr>
        <p:grpSpPr>
          <a:xfrm>
            <a:off x="11185688" y="6125563"/>
            <a:ext cx="615636" cy="502920"/>
            <a:chOff x="11185688" y="6125563"/>
            <a:chExt cx="615636" cy="502920"/>
          </a:xfrm>
        </p:grpSpPr>
        <p:sp>
          <p:nvSpPr>
            <p:cNvPr id="351" name="Google Shape;351;p17"/>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17</a:t>
              </a:r>
              <a:endParaRPr b="0" i="0" sz="1400" u="none" cap="none" strike="noStrike">
                <a:solidFill>
                  <a:srgbClr val="7F7F7F"/>
                </a:solidFill>
                <a:latin typeface="Arial"/>
                <a:ea typeface="Arial"/>
                <a:cs typeface="Arial"/>
                <a:sym typeface="Arial"/>
              </a:endParaRPr>
            </a:p>
          </p:txBody>
        </p:sp>
        <p:sp>
          <p:nvSpPr>
            <p:cNvPr id="352" name="Google Shape;352;p17"/>
            <p:cNvSpPr/>
            <p:nvPr/>
          </p:nvSpPr>
          <p:spPr>
            <a:xfrm>
              <a:off x="11242046" y="6125563"/>
              <a:ext cx="502920" cy="502920"/>
            </a:xfrm>
            <a:prstGeom prst="ellipse">
              <a:avLst/>
            </a:prstGeom>
            <a:noFill/>
            <a:ln cap="flat" cmpd="sng" w="9525">
              <a:solidFill>
                <a:srgbClr val="22B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1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58" name="Google Shape;358;p18"/>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
        <p:nvSpPr>
          <p:cNvPr id="359" name="Google Shape;359;p18"/>
          <p:cNvSpPr txBox="1"/>
          <p:nvPr/>
        </p:nvSpPr>
        <p:spPr>
          <a:xfrm>
            <a:off x="0" y="2335020"/>
            <a:ext cx="12191999" cy="175432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FCCE04"/>
                </a:solidFill>
                <a:latin typeface="Arial"/>
                <a:ea typeface="Arial"/>
                <a:cs typeface="Arial"/>
                <a:sym typeface="Arial"/>
              </a:rPr>
              <a:t>III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Arial"/>
                <a:ea typeface="Arial"/>
                <a:cs typeface="Arial"/>
                <a:sym typeface="Arial"/>
              </a:rPr>
              <a:t>Creating </a:t>
            </a:r>
            <a:r>
              <a:rPr b="1" i="0" lang="en-US" sz="5400" u="none" cap="none" strike="noStrike">
                <a:solidFill>
                  <a:srgbClr val="FFC000"/>
                </a:solidFill>
                <a:latin typeface="Arial"/>
                <a:ea typeface="Arial"/>
                <a:cs typeface="Arial"/>
                <a:sym typeface="Arial"/>
              </a:rPr>
              <a:t>Dashboards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3" name="Shape 363"/>
        <p:cNvGrpSpPr/>
        <p:nvPr/>
      </p:nvGrpSpPr>
      <p:grpSpPr>
        <a:xfrm>
          <a:off x="0" y="0"/>
          <a:ext cx="0" cy="0"/>
          <a:chOff x="0" y="0"/>
          <a:chExt cx="0" cy="0"/>
        </a:xfrm>
      </p:grpSpPr>
      <p:sp>
        <p:nvSpPr>
          <p:cNvPr id="364" name="Google Shape;364;p19"/>
          <p:cNvSpPr txBox="1"/>
          <p:nvPr/>
        </p:nvSpPr>
        <p:spPr>
          <a:xfrm>
            <a:off x="998885" y="1846213"/>
            <a:ext cx="9549765" cy="767518"/>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 any visual</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585"/>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Edit Interactions button in the new opened format tab which is located upwards</a:t>
            </a:r>
            <a:endParaRPr b="0" i="0" sz="2000" u="none" cap="none" strike="noStrike">
              <a:solidFill>
                <a:srgbClr val="595959"/>
              </a:solidFill>
              <a:latin typeface="Arial"/>
              <a:ea typeface="Arial"/>
              <a:cs typeface="Arial"/>
              <a:sym typeface="Arial"/>
            </a:endParaRPr>
          </a:p>
        </p:txBody>
      </p:sp>
      <p:sp>
        <p:nvSpPr>
          <p:cNvPr id="365" name="Google Shape;365;p19"/>
          <p:cNvSpPr txBox="1"/>
          <p:nvPr>
            <p:ph type="title"/>
          </p:nvPr>
        </p:nvSpPr>
        <p:spPr>
          <a:xfrm>
            <a:off x="3164967" y="163271"/>
            <a:ext cx="5862066"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Interactivity of Visuals</a:t>
            </a:r>
            <a:endParaRPr sz="4000">
              <a:solidFill>
                <a:srgbClr val="E11A5B"/>
              </a:solidFill>
              <a:latin typeface="Arial"/>
              <a:ea typeface="Arial"/>
              <a:cs typeface="Arial"/>
              <a:sym typeface="Arial"/>
            </a:endParaRPr>
          </a:p>
        </p:txBody>
      </p:sp>
      <p:pic>
        <p:nvPicPr>
          <p:cNvPr id="366" name="Google Shape;366;p19"/>
          <p:cNvPicPr preferRelativeResize="0"/>
          <p:nvPr/>
        </p:nvPicPr>
        <p:blipFill rotWithShape="1">
          <a:blip r:embed="rId3">
            <a:alphaModFix/>
          </a:blip>
          <a:srcRect b="0" l="0" r="0" t="0"/>
          <a:stretch/>
        </p:blipFill>
        <p:spPr>
          <a:xfrm>
            <a:off x="5296280" y="5101481"/>
            <a:ext cx="477488" cy="398417"/>
          </a:xfrm>
          <a:prstGeom prst="rect">
            <a:avLst/>
          </a:prstGeom>
          <a:noFill/>
          <a:ln>
            <a:noFill/>
          </a:ln>
        </p:spPr>
      </p:pic>
      <p:grpSp>
        <p:nvGrpSpPr>
          <p:cNvPr id="367" name="Google Shape;367;p19"/>
          <p:cNvGrpSpPr/>
          <p:nvPr/>
        </p:nvGrpSpPr>
        <p:grpSpPr>
          <a:xfrm>
            <a:off x="5974079" y="4681601"/>
            <a:ext cx="462135" cy="805016"/>
            <a:chOff x="5974079" y="4681601"/>
            <a:chExt cx="462135" cy="805016"/>
          </a:xfrm>
        </p:grpSpPr>
        <p:pic>
          <p:nvPicPr>
            <p:cNvPr id="368" name="Google Shape;368;p19"/>
            <p:cNvPicPr preferRelativeResize="0"/>
            <p:nvPr/>
          </p:nvPicPr>
          <p:blipFill rotWithShape="1">
            <a:blip r:embed="rId4">
              <a:alphaModFix/>
            </a:blip>
            <a:srcRect b="0" l="0" r="0" t="0"/>
            <a:stretch/>
          </p:blipFill>
          <p:spPr>
            <a:xfrm>
              <a:off x="6012397" y="5114761"/>
              <a:ext cx="423817" cy="371856"/>
            </a:xfrm>
            <a:prstGeom prst="rect">
              <a:avLst/>
            </a:prstGeom>
            <a:noFill/>
            <a:ln>
              <a:noFill/>
            </a:ln>
          </p:spPr>
        </p:pic>
        <p:sp>
          <p:nvSpPr>
            <p:cNvPr id="369" name="Google Shape;369;p19"/>
            <p:cNvSpPr/>
            <p:nvPr/>
          </p:nvSpPr>
          <p:spPr>
            <a:xfrm>
              <a:off x="5974079" y="4681601"/>
              <a:ext cx="351790" cy="415925"/>
            </a:xfrm>
            <a:custGeom>
              <a:rect b="b" l="l" r="r" t="t"/>
              <a:pathLst>
                <a:path extrusionOk="0" h="415925" w="351789">
                  <a:moveTo>
                    <a:pt x="276737" y="309510"/>
                  </a:moveTo>
                  <a:lnTo>
                    <a:pt x="240537" y="318643"/>
                  </a:lnTo>
                  <a:lnTo>
                    <a:pt x="323850" y="415544"/>
                  </a:lnTo>
                  <a:lnTo>
                    <a:pt x="343105" y="327913"/>
                  </a:lnTo>
                  <a:lnTo>
                    <a:pt x="282067" y="327913"/>
                  </a:lnTo>
                  <a:lnTo>
                    <a:pt x="277854" y="311508"/>
                  </a:lnTo>
                  <a:lnTo>
                    <a:pt x="276737" y="309510"/>
                  </a:lnTo>
                  <a:close/>
                </a:path>
                <a:path extrusionOk="0" h="415925" w="351789">
                  <a:moveTo>
                    <a:pt x="277854" y="311508"/>
                  </a:moveTo>
                  <a:lnTo>
                    <a:pt x="282067" y="327913"/>
                  </a:lnTo>
                  <a:lnTo>
                    <a:pt x="319024" y="318388"/>
                  </a:lnTo>
                  <a:lnTo>
                    <a:pt x="317850" y="313817"/>
                  </a:lnTo>
                  <a:lnTo>
                    <a:pt x="279146" y="313817"/>
                  </a:lnTo>
                  <a:lnTo>
                    <a:pt x="277854" y="311508"/>
                  </a:lnTo>
                  <a:close/>
                </a:path>
                <a:path extrusionOk="0" h="415925" w="351789">
                  <a:moveTo>
                    <a:pt x="351282" y="290703"/>
                  </a:moveTo>
                  <a:lnTo>
                    <a:pt x="314310" y="300030"/>
                  </a:lnTo>
                  <a:lnTo>
                    <a:pt x="319024" y="318388"/>
                  </a:lnTo>
                  <a:lnTo>
                    <a:pt x="282067" y="327913"/>
                  </a:lnTo>
                  <a:lnTo>
                    <a:pt x="343105" y="327913"/>
                  </a:lnTo>
                  <a:lnTo>
                    <a:pt x="351282" y="290703"/>
                  </a:lnTo>
                  <a:close/>
                </a:path>
                <a:path extrusionOk="0" h="415925" w="351789">
                  <a:moveTo>
                    <a:pt x="277338" y="309358"/>
                  </a:moveTo>
                  <a:lnTo>
                    <a:pt x="277341" y="309510"/>
                  </a:lnTo>
                  <a:lnTo>
                    <a:pt x="277854" y="311508"/>
                  </a:lnTo>
                  <a:lnTo>
                    <a:pt x="279146" y="313817"/>
                  </a:lnTo>
                  <a:lnTo>
                    <a:pt x="277338" y="309358"/>
                  </a:lnTo>
                  <a:close/>
                </a:path>
                <a:path extrusionOk="0" h="415925" w="351789">
                  <a:moveTo>
                    <a:pt x="314310" y="300030"/>
                  </a:moveTo>
                  <a:lnTo>
                    <a:pt x="277338" y="309358"/>
                  </a:lnTo>
                  <a:lnTo>
                    <a:pt x="279146" y="313817"/>
                  </a:lnTo>
                  <a:lnTo>
                    <a:pt x="317850" y="313817"/>
                  </a:lnTo>
                  <a:lnTo>
                    <a:pt x="314310" y="300030"/>
                  </a:lnTo>
                  <a:close/>
                </a:path>
                <a:path extrusionOk="0" h="415925" w="351789">
                  <a:moveTo>
                    <a:pt x="277304" y="309366"/>
                  </a:moveTo>
                  <a:lnTo>
                    <a:pt x="276737" y="309510"/>
                  </a:lnTo>
                  <a:lnTo>
                    <a:pt x="277854" y="311508"/>
                  </a:lnTo>
                  <a:lnTo>
                    <a:pt x="277304" y="309366"/>
                  </a:lnTo>
                  <a:close/>
                </a:path>
                <a:path extrusionOk="0" h="415925" w="351789">
                  <a:moveTo>
                    <a:pt x="38100" y="0"/>
                  </a:moveTo>
                  <a:lnTo>
                    <a:pt x="0" y="1778"/>
                  </a:lnTo>
                  <a:lnTo>
                    <a:pt x="889" y="21209"/>
                  </a:lnTo>
                  <a:lnTo>
                    <a:pt x="3556" y="42037"/>
                  </a:lnTo>
                  <a:lnTo>
                    <a:pt x="13970" y="82550"/>
                  </a:lnTo>
                  <a:lnTo>
                    <a:pt x="29972" y="120142"/>
                  </a:lnTo>
                  <a:lnTo>
                    <a:pt x="50927" y="154178"/>
                  </a:lnTo>
                  <a:lnTo>
                    <a:pt x="75946" y="183006"/>
                  </a:lnTo>
                  <a:lnTo>
                    <a:pt x="119761" y="214630"/>
                  </a:lnTo>
                  <a:lnTo>
                    <a:pt x="162052" y="226822"/>
                  </a:lnTo>
                  <a:lnTo>
                    <a:pt x="177800" y="227584"/>
                  </a:lnTo>
                  <a:lnTo>
                    <a:pt x="183515" y="228346"/>
                  </a:lnTo>
                  <a:lnTo>
                    <a:pt x="229489" y="250951"/>
                  </a:lnTo>
                  <a:lnTo>
                    <a:pt x="261366" y="284988"/>
                  </a:lnTo>
                  <a:lnTo>
                    <a:pt x="276737" y="309510"/>
                  </a:lnTo>
                  <a:lnTo>
                    <a:pt x="277304" y="309366"/>
                  </a:lnTo>
                  <a:lnTo>
                    <a:pt x="277241" y="309118"/>
                  </a:lnTo>
                  <a:lnTo>
                    <a:pt x="278291" y="309118"/>
                  </a:lnTo>
                  <a:lnTo>
                    <a:pt x="314310" y="300030"/>
                  </a:lnTo>
                  <a:lnTo>
                    <a:pt x="291084" y="261112"/>
                  </a:lnTo>
                  <a:lnTo>
                    <a:pt x="265811" y="232282"/>
                  </a:lnTo>
                  <a:lnTo>
                    <a:pt x="220980" y="200913"/>
                  </a:lnTo>
                  <a:lnTo>
                    <a:pt x="179324" y="189484"/>
                  </a:lnTo>
                  <a:lnTo>
                    <a:pt x="166624" y="189103"/>
                  </a:lnTo>
                  <a:lnTo>
                    <a:pt x="161798" y="188594"/>
                  </a:lnTo>
                  <a:lnTo>
                    <a:pt x="114935" y="166750"/>
                  </a:lnTo>
                  <a:lnTo>
                    <a:pt x="82423" y="132715"/>
                  </a:lnTo>
                  <a:lnTo>
                    <a:pt x="56769" y="88011"/>
                  </a:lnTo>
                  <a:lnTo>
                    <a:pt x="41402" y="37084"/>
                  </a:lnTo>
                  <a:lnTo>
                    <a:pt x="38989" y="19431"/>
                  </a:lnTo>
                  <a:lnTo>
                    <a:pt x="38100" y="0"/>
                  </a:lnTo>
                  <a:close/>
                </a:path>
                <a:path extrusionOk="0" h="415925" w="351789">
                  <a:moveTo>
                    <a:pt x="278291" y="309118"/>
                  </a:moveTo>
                  <a:lnTo>
                    <a:pt x="277241" y="309118"/>
                  </a:lnTo>
                  <a:lnTo>
                    <a:pt x="277338" y="309358"/>
                  </a:lnTo>
                  <a:lnTo>
                    <a:pt x="278291" y="309118"/>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370" name="Google Shape;370;p19"/>
          <p:cNvPicPr preferRelativeResize="0"/>
          <p:nvPr/>
        </p:nvPicPr>
        <p:blipFill rotWithShape="1">
          <a:blip r:embed="rId5">
            <a:alphaModFix/>
          </a:blip>
          <a:srcRect b="0" l="0" r="0" t="0"/>
          <a:stretch/>
        </p:blipFill>
        <p:spPr>
          <a:xfrm>
            <a:off x="6673595" y="5131308"/>
            <a:ext cx="397763" cy="353568"/>
          </a:xfrm>
          <a:prstGeom prst="rect">
            <a:avLst/>
          </a:prstGeom>
          <a:noFill/>
          <a:ln>
            <a:noFill/>
          </a:ln>
        </p:spPr>
      </p:pic>
      <p:sp>
        <p:nvSpPr>
          <p:cNvPr id="371" name="Google Shape;371;p19"/>
          <p:cNvSpPr txBox="1"/>
          <p:nvPr/>
        </p:nvSpPr>
        <p:spPr>
          <a:xfrm>
            <a:off x="1374394" y="4917440"/>
            <a:ext cx="3049905"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Any element selected in the visual filters the other visual</a:t>
            </a:r>
            <a:endParaRPr b="0" i="0" sz="1800" u="none" cap="none" strike="noStrike">
              <a:solidFill>
                <a:srgbClr val="595959"/>
              </a:solidFill>
              <a:latin typeface="Arial"/>
              <a:ea typeface="Arial"/>
              <a:cs typeface="Arial"/>
              <a:sym typeface="Arial"/>
            </a:endParaRPr>
          </a:p>
        </p:txBody>
      </p:sp>
      <p:sp>
        <p:nvSpPr>
          <p:cNvPr id="372" name="Google Shape;372;p19"/>
          <p:cNvSpPr/>
          <p:nvPr/>
        </p:nvSpPr>
        <p:spPr>
          <a:xfrm>
            <a:off x="4354576" y="5155691"/>
            <a:ext cx="729615" cy="160655"/>
          </a:xfrm>
          <a:custGeom>
            <a:rect b="b" l="l" r="r" t="t"/>
            <a:pathLst>
              <a:path extrusionOk="0" h="160654" w="729614">
                <a:moveTo>
                  <a:pt x="616838" y="46227"/>
                </a:moveTo>
                <a:lnTo>
                  <a:pt x="615912" y="84070"/>
                </a:lnTo>
                <a:lnTo>
                  <a:pt x="635126" y="84708"/>
                </a:lnTo>
                <a:lnTo>
                  <a:pt x="633729" y="122808"/>
                </a:lnTo>
                <a:lnTo>
                  <a:pt x="614964" y="122808"/>
                </a:lnTo>
                <a:lnTo>
                  <a:pt x="614045" y="160400"/>
                </a:lnTo>
                <a:lnTo>
                  <a:pt x="693971" y="122808"/>
                </a:lnTo>
                <a:lnTo>
                  <a:pt x="633729" y="122808"/>
                </a:lnTo>
                <a:lnTo>
                  <a:pt x="614981" y="122141"/>
                </a:lnTo>
                <a:lnTo>
                  <a:pt x="695390" y="122141"/>
                </a:lnTo>
                <a:lnTo>
                  <a:pt x="729614" y="106044"/>
                </a:lnTo>
                <a:lnTo>
                  <a:pt x="616838" y="46227"/>
                </a:lnTo>
                <a:close/>
              </a:path>
              <a:path extrusionOk="0" h="160654" w="729614">
                <a:moveTo>
                  <a:pt x="615912" y="84070"/>
                </a:moveTo>
                <a:lnTo>
                  <a:pt x="614981" y="122141"/>
                </a:lnTo>
                <a:lnTo>
                  <a:pt x="633729" y="122808"/>
                </a:lnTo>
                <a:lnTo>
                  <a:pt x="635126" y="84708"/>
                </a:lnTo>
                <a:lnTo>
                  <a:pt x="615912" y="84070"/>
                </a:lnTo>
                <a:close/>
              </a:path>
              <a:path extrusionOk="0" h="160654" w="729614">
                <a:moveTo>
                  <a:pt x="347638" y="71278"/>
                </a:moveTo>
                <a:lnTo>
                  <a:pt x="351663" y="77850"/>
                </a:lnTo>
                <a:lnTo>
                  <a:pt x="352678" y="79374"/>
                </a:lnTo>
                <a:lnTo>
                  <a:pt x="353949" y="80644"/>
                </a:lnTo>
                <a:lnTo>
                  <a:pt x="355346" y="81660"/>
                </a:lnTo>
                <a:lnTo>
                  <a:pt x="357886" y="83692"/>
                </a:lnTo>
                <a:lnTo>
                  <a:pt x="358648" y="84327"/>
                </a:lnTo>
                <a:lnTo>
                  <a:pt x="359410" y="84835"/>
                </a:lnTo>
                <a:lnTo>
                  <a:pt x="360172" y="85216"/>
                </a:lnTo>
                <a:lnTo>
                  <a:pt x="363727" y="87248"/>
                </a:lnTo>
                <a:lnTo>
                  <a:pt x="408686" y="100837"/>
                </a:lnTo>
                <a:lnTo>
                  <a:pt x="451612" y="108203"/>
                </a:lnTo>
                <a:lnTo>
                  <a:pt x="503427" y="114426"/>
                </a:lnTo>
                <a:lnTo>
                  <a:pt x="562737" y="119379"/>
                </a:lnTo>
                <a:lnTo>
                  <a:pt x="614981" y="122141"/>
                </a:lnTo>
                <a:lnTo>
                  <a:pt x="615912" y="84070"/>
                </a:lnTo>
                <a:lnTo>
                  <a:pt x="596900" y="83438"/>
                </a:lnTo>
                <a:lnTo>
                  <a:pt x="565658" y="81406"/>
                </a:lnTo>
                <a:lnTo>
                  <a:pt x="535939" y="79120"/>
                </a:lnTo>
                <a:lnTo>
                  <a:pt x="507619" y="76453"/>
                </a:lnTo>
                <a:lnTo>
                  <a:pt x="481202" y="73532"/>
                </a:lnTo>
                <a:lnTo>
                  <a:pt x="351154" y="73532"/>
                </a:lnTo>
                <a:lnTo>
                  <a:pt x="349376" y="72110"/>
                </a:lnTo>
                <a:lnTo>
                  <a:pt x="348996" y="71881"/>
                </a:lnTo>
                <a:lnTo>
                  <a:pt x="347638" y="71278"/>
                </a:lnTo>
                <a:close/>
              </a:path>
              <a:path extrusionOk="0" h="160654" w="729614">
                <a:moveTo>
                  <a:pt x="349376" y="72110"/>
                </a:moveTo>
                <a:lnTo>
                  <a:pt x="351154" y="73532"/>
                </a:lnTo>
                <a:lnTo>
                  <a:pt x="350336" y="72686"/>
                </a:lnTo>
                <a:lnTo>
                  <a:pt x="349376" y="72110"/>
                </a:lnTo>
                <a:close/>
              </a:path>
              <a:path extrusionOk="0" h="160654" w="729614">
                <a:moveTo>
                  <a:pt x="350336" y="72686"/>
                </a:moveTo>
                <a:lnTo>
                  <a:pt x="351154" y="73532"/>
                </a:lnTo>
                <a:lnTo>
                  <a:pt x="481202" y="73532"/>
                </a:lnTo>
                <a:lnTo>
                  <a:pt x="476769" y="73024"/>
                </a:lnTo>
                <a:lnTo>
                  <a:pt x="350900" y="73024"/>
                </a:lnTo>
                <a:lnTo>
                  <a:pt x="350336" y="72686"/>
                </a:lnTo>
                <a:close/>
              </a:path>
              <a:path extrusionOk="0" h="160654" w="729614">
                <a:moveTo>
                  <a:pt x="350234" y="72580"/>
                </a:moveTo>
                <a:lnTo>
                  <a:pt x="350900" y="73024"/>
                </a:lnTo>
                <a:lnTo>
                  <a:pt x="350234" y="72580"/>
                </a:lnTo>
                <a:close/>
              </a:path>
              <a:path extrusionOk="0" h="160654" w="729614">
                <a:moveTo>
                  <a:pt x="427926" y="65785"/>
                </a:moveTo>
                <a:lnTo>
                  <a:pt x="346075" y="65785"/>
                </a:lnTo>
                <a:lnTo>
                  <a:pt x="348544" y="70832"/>
                </a:lnTo>
                <a:lnTo>
                  <a:pt x="350234" y="72580"/>
                </a:lnTo>
                <a:lnTo>
                  <a:pt x="350900" y="73024"/>
                </a:lnTo>
                <a:lnTo>
                  <a:pt x="476769" y="73024"/>
                </a:lnTo>
                <a:lnTo>
                  <a:pt x="469011" y="72135"/>
                </a:lnTo>
                <a:lnTo>
                  <a:pt x="446024" y="68833"/>
                </a:lnTo>
                <a:lnTo>
                  <a:pt x="435610" y="67182"/>
                </a:lnTo>
                <a:lnTo>
                  <a:pt x="427926" y="65785"/>
                </a:lnTo>
                <a:close/>
              </a:path>
              <a:path extrusionOk="0" h="160654" w="729614">
                <a:moveTo>
                  <a:pt x="348614" y="71500"/>
                </a:moveTo>
                <a:lnTo>
                  <a:pt x="349419" y="72135"/>
                </a:lnTo>
                <a:lnTo>
                  <a:pt x="350336" y="72686"/>
                </a:lnTo>
                <a:lnTo>
                  <a:pt x="348614" y="71500"/>
                </a:lnTo>
                <a:close/>
              </a:path>
              <a:path extrusionOk="0" h="160654" w="729614">
                <a:moveTo>
                  <a:pt x="348544" y="70832"/>
                </a:moveTo>
                <a:lnTo>
                  <a:pt x="348996" y="71755"/>
                </a:lnTo>
                <a:lnTo>
                  <a:pt x="350234" y="72580"/>
                </a:lnTo>
                <a:lnTo>
                  <a:pt x="348544" y="70832"/>
                </a:lnTo>
                <a:close/>
              </a:path>
              <a:path extrusionOk="0" h="160654" w="729614">
                <a:moveTo>
                  <a:pt x="346075" y="65785"/>
                </a:moveTo>
                <a:lnTo>
                  <a:pt x="346710" y="67817"/>
                </a:lnTo>
                <a:lnTo>
                  <a:pt x="347218" y="69849"/>
                </a:lnTo>
                <a:lnTo>
                  <a:pt x="347638" y="71278"/>
                </a:lnTo>
                <a:lnTo>
                  <a:pt x="348996" y="71881"/>
                </a:lnTo>
                <a:lnTo>
                  <a:pt x="349376" y="72110"/>
                </a:lnTo>
                <a:lnTo>
                  <a:pt x="348614" y="71500"/>
                </a:lnTo>
                <a:lnTo>
                  <a:pt x="348805" y="71500"/>
                </a:lnTo>
                <a:lnTo>
                  <a:pt x="347472" y="69722"/>
                </a:lnTo>
                <a:lnTo>
                  <a:pt x="348001" y="69722"/>
                </a:lnTo>
                <a:lnTo>
                  <a:pt x="346075" y="65785"/>
                </a:lnTo>
                <a:close/>
              </a:path>
              <a:path extrusionOk="0" h="160654" w="729614">
                <a:moveTo>
                  <a:pt x="348805" y="71500"/>
                </a:moveTo>
                <a:lnTo>
                  <a:pt x="348614" y="71500"/>
                </a:lnTo>
                <a:lnTo>
                  <a:pt x="348996" y="71755"/>
                </a:lnTo>
                <a:lnTo>
                  <a:pt x="348805" y="71500"/>
                </a:lnTo>
                <a:close/>
              </a:path>
              <a:path extrusionOk="0" h="160654" w="729614">
                <a:moveTo>
                  <a:pt x="347472" y="69722"/>
                </a:moveTo>
                <a:lnTo>
                  <a:pt x="348996" y="71755"/>
                </a:lnTo>
                <a:lnTo>
                  <a:pt x="348544" y="70832"/>
                </a:lnTo>
                <a:lnTo>
                  <a:pt x="347472" y="69722"/>
                </a:lnTo>
                <a:close/>
              </a:path>
              <a:path extrusionOk="0" h="160654" w="729614">
                <a:moveTo>
                  <a:pt x="508" y="0"/>
                </a:moveTo>
                <a:lnTo>
                  <a:pt x="0" y="38099"/>
                </a:lnTo>
                <a:lnTo>
                  <a:pt x="67945" y="38988"/>
                </a:lnTo>
                <a:lnTo>
                  <a:pt x="133223" y="41782"/>
                </a:lnTo>
                <a:lnTo>
                  <a:pt x="194310" y="46100"/>
                </a:lnTo>
                <a:lnTo>
                  <a:pt x="248920" y="51561"/>
                </a:lnTo>
                <a:lnTo>
                  <a:pt x="294639" y="58038"/>
                </a:lnTo>
                <a:lnTo>
                  <a:pt x="335534" y="66928"/>
                </a:lnTo>
                <a:lnTo>
                  <a:pt x="347638" y="71278"/>
                </a:lnTo>
                <a:lnTo>
                  <a:pt x="347186" y="69722"/>
                </a:lnTo>
                <a:lnTo>
                  <a:pt x="346710" y="67817"/>
                </a:lnTo>
                <a:lnTo>
                  <a:pt x="346075" y="65785"/>
                </a:lnTo>
                <a:lnTo>
                  <a:pt x="427926" y="65785"/>
                </a:lnTo>
                <a:lnTo>
                  <a:pt x="416940" y="63753"/>
                </a:lnTo>
                <a:lnTo>
                  <a:pt x="408432" y="61848"/>
                </a:lnTo>
                <a:lnTo>
                  <a:pt x="401447" y="60197"/>
                </a:lnTo>
                <a:lnTo>
                  <a:pt x="398305" y="59308"/>
                </a:lnTo>
                <a:lnTo>
                  <a:pt x="383794" y="59308"/>
                </a:lnTo>
                <a:lnTo>
                  <a:pt x="381558" y="54533"/>
                </a:lnTo>
                <a:lnTo>
                  <a:pt x="378713" y="51688"/>
                </a:lnTo>
                <a:lnTo>
                  <a:pt x="381380" y="51688"/>
                </a:lnTo>
                <a:lnTo>
                  <a:pt x="345821" y="30225"/>
                </a:lnTo>
                <a:lnTo>
                  <a:pt x="300609" y="20446"/>
                </a:lnTo>
                <a:lnTo>
                  <a:pt x="253111" y="13715"/>
                </a:lnTo>
                <a:lnTo>
                  <a:pt x="197231" y="8000"/>
                </a:lnTo>
                <a:lnTo>
                  <a:pt x="135127" y="3682"/>
                </a:lnTo>
                <a:lnTo>
                  <a:pt x="68579" y="1015"/>
                </a:lnTo>
                <a:lnTo>
                  <a:pt x="508" y="0"/>
                </a:lnTo>
                <a:close/>
              </a:path>
              <a:path extrusionOk="0" h="160654" w="729614">
                <a:moveTo>
                  <a:pt x="348001" y="69722"/>
                </a:moveTo>
                <a:lnTo>
                  <a:pt x="347472" y="69722"/>
                </a:lnTo>
                <a:lnTo>
                  <a:pt x="348544" y="70832"/>
                </a:lnTo>
                <a:lnTo>
                  <a:pt x="348001" y="69722"/>
                </a:lnTo>
                <a:close/>
              </a:path>
              <a:path extrusionOk="0" h="160654" w="729614">
                <a:moveTo>
                  <a:pt x="381558" y="54533"/>
                </a:moveTo>
                <a:lnTo>
                  <a:pt x="383794" y="59308"/>
                </a:lnTo>
                <a:lnTo>
                  <a:pt x="383286" y="57403"/>
                </a:lnTo>
                <a:lnTo>
                  <a:pt x="382690" y="55498"/>
                </a:lnTo>
                <a:lnTo>
                  <a:pt x="382524" y="55498"/>
                </a:lnTo>
                <a:lnTo>
                  <a:pt x="381558" y="54533"/>
                </a:lnTo>
                <a:close/>
              </a:path>
              <a:path extrusionOk="0" h="160654" w="729614">
                <a:moveTo>
                  <a:pt x="382324" y="53983"/>
                </a:moveTo>
                <a:lnTo>
                  <a:pt x="382690" y="55498"/>
                </a:lnTo>
                <a:lnTo>
                  <a:pt x="383286" y="57403"/>
                </a:lnTo>
                <a:lnTo>
                  <a:pt x="383794" y="59308"/>
                </a:lnTo>
                <a:lnTo>
                  <a:pt x="398305" y="59308"/>
                </a:lnTo>
                <a:lnTo>
                  <a:pt x="389636" y="56895"/>
                </a:lnTo>
                <a:lnTo>
                  <a:pt x="382524" y="54101"/>
                </a:lnTo>
                <a:lnTo>
                  <a:pt x="382324" y="53983"/>
                </a:lnTo>
                <a:close/>
              </a:path>
              <a:path extrusionOk="0" h="160654" w="729614">
                <a:moveTo>
                  <a:pt x="381000" y="53339"/>
                </a:moveTo>
                <a:lnTo>
                  <a:pt x="381558" y="54533"/>
                </a:lnTo>
                <a:lnTo>
                  <a:pt x="382524" y="55498"/>
                </a:lnTo>
                <a:lnTo>
                  <a:pt x="381000" y="53339"/>
                </a:lnTo>
                <a:close/>
              </a:path>
              <a:path extrusionOk="0" h="160654" w="729614">
                <a:moveTo>
                  <a:pt x="381000" y="53339"/>
                </a:moveTo>
                <a:lnTo>
                  <a:pt x="382524" y="55498"/>
                </a:lnTo>
                <a:lnTo>
                  <a:pt x="382690" y="55498"/>
                </a:lnTo>
                <a:lnTo>
                  <a:pt x="382324" y="53983"/>
                </a:lnTo>
                <a:lnTo>
                  <a:pt x="381666" y="53593"/>
                </a:lnTo>
                <a:lnTo>
                  <a:pt x="381381" y="53593"/>
                </a:lnTo>
                <a:lnTo>
                  <a:pt x="381000" y="53339"/>
                </a:lnTo>
                <a:close/>
              </a:path>
              <a:path extrusionOk="0" h="160654" w="729614">
                <a:moveTo>
                  <a:pt x="379094" y="52069"/>
                </a:moveTo>
                <a:lnTo>
                  <a:pt x="381558" y="54533"/>
                </a:lnTo>
                <a:lnTo>
                  <a:pt x="381000" y="53339"/>
                </a:lnTo>
                <a:lnTo>
                  <a:pt x="379094" y="52069"/>
                </a:lnTo>
                <a:close/>
              </a:path>
              <a:path extrusionOk="0" h="160654" w="729614">
                <a:moveTo>
                  <a:pt x="381380" y="51688"/>
                </a:moveTo>
                <a:lnTo>
                  <a:pt x="378713" y="51688"/>
                </a:lnTo>
                <a:lnTo>
                  <a:pt x="379989" y="52600"/>
                </a:lnTo>
                <a:lnTo>
                  <a:pt x="382324" y="53983"/>
                </a:lnTo>
                <a:lnTo>
                  <a:pt x="382143" y="53212"/>
                </a:lnTo>
                <a:lnTo>
                  <a:pt x="381380" y="51688"/>
                </a:lnTo>
                <a:close/>
              </a:path>
              <a:path extrusionOk="0" h="160654" w="729614">
                <a:moveTo>
                  <a:pt x="379094" y="52069"/>
                </a:moveTo>
                <a:lnTo>
                  <a:pt x="381381" y="53593"/>
                </a:lnTo>
                <a:lnTo>
                  <a:pt x="379989" y="52600"/>
                </a:lnTo>
                <a:lnTo>
                  <a:pt x="379094" y="52069"/>
                </a:lnTo>
                <a:close/>
              </a:path>
              <a:path extrusionOk="0" h="160654" w="729614">
                <a:moveTo>
                  <a:pt x="379989" y="52600"/>
                </a:moveTo>
                <a:lnTo>
                  <a:pt x="381381" y="53593"/>
                </a:lnTo>
                <a:lnTo>
                  <a:pt x="381666" y="53593"/>
                </a:lnTo>
                <a:lnTo>
                  <a:pt x="379989" y="52600"/>
                </a:lnTo>
                <a:close/>
              </a:path>
              <a:path extrusionOk="0" h="160654" w="729614">
                <a:moveTo>
                  <a:pt x="378713" y="51688"/>
                </a:moveTo>
                <a:lnTo>
                  <a:pt x="379094" y="52069"/>
                </a:lnTo>
                <a:lnTo>
                  <a:pt x="379989" y="52600"/>
                </a:lnTo>
                <a:lnTo>
                  <a:pt x="378713" y="51688"/>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3" name="Google Shape;373;p19"/>
          <p:cNvSpPr txBox="1"/>
          <p:nvPr/>
        </p:nvSpPr>
        <p:spPr>
          <a:xfrm>
            <a:off x="8080629" y="4886070"/>
            <a:ext cx="2381250"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1800"/>
              <a:buFont typeface="Arial"/>
              <a:buNone/>
            </a:pPr>
            <a:r>
              <a:rPr b="0" i="0" lang="en-US" sz="1800" u="none" cap="none" strike="noStrike">
                <a:solidFill>
                  <a:srgbClr val="595959"/>
                </a:solidFill>
                <a:latin typeface="Arial"/>
                <a:ea typeface="Arial"/>
                <a:cs typeface="Arial"/>
                <a:sym typeface="Arial"/>
              </a:rPr>
              <a:t>Stops the effect of the selected visual</a:t>
            </a:r>
            <a:endParaRPr b="0" i="0" sz="1800" u="none" cap="none" strike="noStrike">
              <a:solidFill>
                <a:srgbClr val="595959"/>
              </a:solidFill>
              <a:latin typeface="Arial"/>
              <a:ea typeface="Arial"/>
              <a:cs typeface="Arial"/>
              <a:sym typeface="Arial"/>
            </a:endParaRPr>
          </a:p>
        </p:txBody>
      </p:sp>
      <p:sp>
        <p:nvSpPr>
          <p:cNvPr id="374" name="Google Shape;374;p19"/>
          <p:cNvSpPr/>
          <p:nvPr/>
        </p:nvSpPr>
        <p:spPr>
          <a:xfrm>
            <a:off x="7116318" y="5204459"/>
            <a:ext cx="885825" cy="114300"/>
          </a:xfrm>
          <a:custGeom>
            <a:rect b="b" l="l" r="r" t="t"/>
            <a:pathLst>
              <a:path extrusionOk="0" h="114300" w="885825">
                <a:moveTo>
                  <a:pt x="114046" y="0"/>
                </a:moveTo>
                <a:lnTo>
                  <a:pt x="0" y="57657"/>
                </a:lnTo>
                <a:lnTo>
                  <a:pt x="114553" y="114299"/>
                </a:lnTo>
                <a:lnTo>
                  <a:pt x="114385" y="76326"/>
                </a:lnTo>
                <a:lnTo>
                  <a:pt x="95376" y="76326"/>
                </a:lnTo>
                <a:lnTo>
                  <a:pt x="95123" y="38226"/>
                </a:lnTo>
                <a:lnTo>
                  <a:pt x="114215" y="38139"/>
                </a:lnTo>
                <a:lnTo>
                  <a:pt x="114046" y="0"/>
                </a:lnTo>
                <a:close/>
              </a:path>
              <a:path extrusionOk="0" h="114300" w="885825">
                <a:moveTo>
                  <a:pt x="114215" y="38139"/>
                </a:moveTo>
                <a:lnTo>
                  <a:pt x="95123" y="38226"/>
                </a:lnTo>
                <a:lnTo>
                  <a:pt x="95376" y="76326"/>
                </a:lnTo>
                <a:lnTo>
                  <a:pt x="114384" y="76240"/>
                </a:lnTo>
                <a:lnTo>
                  <a:pt x="114215" y="38139"/>
                </a:lnTo>
                <a:close/>
              </a:path>
              <a:path extrusionOk="0" h="114300" w="885825">
                <a:moveTo>
                  <a:pt x="114384" y="76240"/>
                </a:moveTo>
                <a:lnTo>
                  <a:pt x="95376" y="76326"/>
                </a:lnTo>
                <a:lnTo>
                  <a:pt x="114385" y="76326"/>
                </a:lnTo>
                <a:close/>
              </a:path>
              <a:path extrusionOk="0" h="114300" w="885825">
                <a:moveTo>
                  <a:pt x="434603" y="30817"/>
                </a:moveTo>
                <a:lnTo>
                  <a:pt x="434339" y="30860"/>
                </a:lnTo>
                <a:lnTo>
                  <a:pt x="431291" y="30987"/>
                </a:lnTo>
                <a:lnTo>
                  <a:pt x="425957" y="31495"/>
                </a:lnTo>
                <a:lnTo>
                  <a:pt x="412241" y="32384"/>
                </a:lnTo>
                <a:lnTo>
                  <a:pt x="372617" y="33908"/>
                </a:lnTo>
                <a:lnTo>
                  <a:pt x="288162" y="36067"/>
                </a:lnTo>
                <a:lnTo>
                  <a:pt x="114215" y="38139"/>
                </a:lnTo>
                <a:lnTo>
                  <a:pt x="114384" y="76240"/>
                </a:lnTo>
                <a:lnTo>
                  <a:pt x="272414" y="74421"/>
                </a:lnTo>
                <a:lnTo>
                  <a:pt x="374141" y="72008"/>
                </a:lnTo>
                <a:lnTo>
                  <a:pt x="414654" y="70357"/>
                </a:lnTo>
                <a:lnTo>
                  <a:pt x="422148" y="69849"/>
                </a:lnTo>
                <a:lnTo>
                  <a:pt x="429259" y="69468"/>
                </a:lnTo>
                <a:lnTo>
                  <a:pt x="440181" y="68452"/>
                </a:lnTo>
                <a:lnTo>
                  <a:pt x="444118" y="67817"/>
                </a:lnTo>
                <a:lnTo>
                  <a:pt x="448563" y="66928"/>
                </a:lnTo>
                <a:lnTo>
                  <a:pt x="449410" y="66547"/>
                </a:lnTo>
                <a:lnTo>
                  <a:pt x="447293" y="66547"/>
                </a:lnTo>
                <a:lnTo>
                  <a:pt x="454659" y="63372"/>
                </a:lnTo>
                <a:lnTo>
                  <a:pt x="493934" y="63372"/>
                </a:lnTo>
                <a:lnTo>
                  <a:pt x="501650" y="62991"/>
                </a:lnTo>
                <a:lnTo>
                  <a:pt x="551814" y="61467"/>
                </a:lnTo>
                <a:lnTo>
                  <a:pt x="803275" y="58038"/>
                </a:lnTo>
                <a:lnTo>
                  <a:pt x="844423" y="58038"/>
                </a:lnTo>
                <a:lnTo>
                  <a:pt x="885825" y="57911"/>
                </a:lnTo>
                <a:lnTo>
                  <a:pt x="885825" y="33273"/>
                </a:lnTo>
                <a:lnTo>
                  <a:pt x="431164" y="33273"/>
                </a:lnTo>
                <a:lnTo>
                  <a:pt x="431800" y="32765"/>
                </a:lnTo>
                <a:lnTo>
                  <a:pt x="432561" y="32257"/>
                </a:lnTo>
                <a:lnTo>
                  <a:pt x="434603" y="30817"/>
                </a:lnTo>
                <a:close/>
              </a:path>
              <a:path extrusionOk="0" h="114300" w="885825">
                <a:moveTo>
                  <a:pt x="454659" y="63372"/>
                </a:moveTo>
                <a:lnTo>
                  <a:pt x="447293" y="66547"/>
                </a:lnTo>
                <a:lnTo>
                  <a:pt x="450214" y="65912"/>
                </a:lnTo>
                <a:lnTo>
                  <a:pt x="450969" y="65846"/>
                </a:lnTo>
                <a:lnTo>
                  <a:pt x="451103" y="65785"/>
                </a:lnTo>
                <a:lnTo>
                  <a:pt x="453262" y="64261"/>
                </a:lnTo>
                <a:lnTo>
                  <a:pt x="454025" y="63753"/>
                </a:lnTo>
                <a:lnTo>
                  <a:pt x="454659" y="63372"/>
                </a:lnTo>
                <a:close/>
              </a:path>
              <a:path extrusionOk="0" h="114300" w="885825">
                <a:moveTo>
                  <a:pt x="450969" y="65846"/>
                </a:moveTo>
                <a:lnTo>
                  <a:pt x="450214" y="65912"/>
                </a:lnTo>
                <a:lnTo>
                  <a:pt x="447293" y="66547"/>
                </a:lnTo>
                <a:lnTo>
                  <a:pt x="449410" y="66547"/>
                </a:lnTo>
                <a:lnTo>
                  <a:pt x="450969" y="65846"/>
                </a:lnTo>
                <a:close/>
              </a:path>
              <a:path extrusionOk="0" h="114300" w="885825">
                <a:moveTo>
                  <a:pt x="493934" y="63372"/>
                </a:moveTo>
                <a:lnTo>
                  <a:pt x="454659" y="63372"/>
                </a:lnTo>
                <a:lnTo>
                  <a:pt x="454025" y="63753"/>
                </a:lnTo>
                <a:lnTo>
                  <a:pt x="453262" y="64261"/>
                </a:lnTo>
                <a:lnTo>
                  <a:pt x="451103" y="65785"/>
                </a:lnTo>
                <a:lnTo>
                  <a:pt x="450969" y="65846"/>
                </a:lnTo>
                <a:lnTo>
                  <a:pt x="459358" y="65150"/>
                </a:lnTo>
                <a:lnTo>
                  <a:pt x="465962" y="64769"/>
                </a:lnTo>
                <a:lnTo>
                  <a:pt x="473201" y="64261"/>
                </a:lnTo>
                <a:lnTo>
                  <a:pt x="493934" y="63372"/>
                </a:lnTo>
                <a:close/>
              </a:path>
              <a:path extrusionOk="0" h="114300" w="885825">
                <a:moveTo>
                  <a:pt x="438530" y="30098"/>
                </a:moveTo>
                <a:lnTo>
                  <a:pt x="436625" y="30479"/>
                </a:lnTo>
                <a:lnTo>
                  <a:pt x="434603" y="30817"/>
                </a:lnTo>
                <a:lnTo>
                  <a:pt x="432561" y="32257"/>
                </a:lnTo>
                <a:lnTo>
                  <a:pt x="431800" y="32765"/>
                </a:lnTo>
                <a:lnTo>
                  <a:pt x="431164" y="33273"/>
                </a:lnTo>
                <a:lnTo>
                  <a:pt x="438530" y="30098"/>
                </a:lnTo>
                <a:close/>
              </a:path>
              <a:path extrusionOk="0" h="114300" w="885825">
                <a:moveTo>
                  <a:pt x="885825" y="30098"/>
                </a:moveTo>
                <a:lnTo>
                  <a:pt x="438530" y="30098"/>
                </a:lnTo>
                <a:lnTo>
                  <a:pt x="431164" y="33273"/>
                </a:lnTo>
                <a:lnTo>
                  <a:pt x="885825" y="33273"/>
                </a:lnTo>
                <a:lnTo>
                  <a:pt x="885825" y="30098"/>
                </a:lnTo>
                <a:close/>
              </a:path>
              <a:path extrusionOk="0" h="114300" w="885825">
                <a:moveTo>
                  <a:pt x="885825" y="19812"/>
                </a:moveTo>
                <a:lnTo>
                  <a:pt x="844296" y="19938"/>
                </a:lnTo>
                <a:lnTo>
                  <a:pt x="803148" y="19938"/>
                </a:lnTo>
                <a:lnTo>
                  <a:pt x="581025" y="22732"/>
                </a:lnTo>
                <a:lnTo>
                  <a:pt x="471550" y="26162"/>
                </a:lnTo>
                <a:lnTo>
                  <a:pt x="434603" y="30817"/>
                </a:lnTo>
                <a:lnTo>
                  <a:pt x="436625" y="30479"/>
                </a:lnTo>
                <a:lnTo>
                  <a:pt x="438530" y="30098"/>
                </a:lnTo>
                <a:lnTo>
                  <a:pt x="885825" y="30098"/>
                </a:lnTo>
                <a:lnTo>
                  <a:pt x="885825" y="19812"/>
                </a:lnTo>
                <a:close/>
              </a:path>
            </a:pathLst>
          </a:custGeom>
          <a:solidFill>
            <a:srgbClr val="497DB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5" name="Google Shape;375;p19"/>
          <p:cNvSpPr txBox="1"/>
          <p:nvPr/>
        </p:nvSpPr>
        <p:spPr>
          <a:xfrm>
            <a:off x="4128306" y="3825894"/>
            <a:ext cx="404333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Emphasizes the effect of the selected visual with special lighting</a:t>
            </a:r>
            <a:endParaRPr b="0" i="0" sz="2000" u="none" cap="none" strike="noStrike">
              <a:solidFill>
                <a:srgbClr val="595959"/>
              </a:solidFill>
              <a:latin typeface="Arial"/>
              <a:ea typeface="Arial"/>
              <a:cs typeface="Arial"/>
              <a:sym typeface="Arial"/>
            </a:endParaRPr>
          </a:p>
        </p:txBody>
      </p:sp>
      <p:sp>
        <p:nvSpPr>
          <p:cNvPr id="376" name="Google Shape;376;p19"/>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77" name="Google Shape;377;p19"/>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378" name="Google Shape;378;p19"/>
          <p:cNvGrpSpPr/>
          <p:nvPr/>
        </p:nvGrpSpPr>
        <p:grpSpPr>
          <a:xfrm>
            <a:off x="11185688" y="6125563"/>
            <a:ext cx="615636" cy="502920"/>
            <a:chOff x="11185688" y="6125563"/>
            <a:chExt cx="615636" cy="502920"/>
          </a:xfrm>
        </p:grpSpPr>
        <p:sp>
          <p:nvSpPr>
            <p:cNvPr id="379" name="Google Shape;379;p19"/>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19</a:t>
              </a:r>
              <a:endParaRPr b="0" i="0" sz="1400" u="none" cap="none" strike="noStrike">
                <a:solidFill>
                  <a:srgbClr val="7F7F7F"/>
                </a:solidFill>
                <a:latin typeface="Arial"/>
                <a:ea typeface="Arial"/>
                <a:cs typeface="Arial"/>
                <a:sym typeface="Arial"/>
              </a:endParaRPr>
            </a:p>
          </p:txBody>
        </p:sp>
        <p:sp>
          <p:nvSpPr>
            <p:cNvPr id="380" name="Google Shape;380;p19"/>
            <p:cNvSpPr/>
            <p:nvPr/>
          </p:nvSpPr>
          <p:spPr>
            <a:xfrm>
              <a:off x="11242046" y="6125563"/>
              <a:ext cx="502920" cy="502920"/>
            </a:xfrm>
            <a:prstGeom prst="ellipse">
              <a:avLst/>
            </a:prstGeom>
            <a:noFill/>
            <a:ln cap="flat" cmpd="sng" w="9525">
              <a:solidFill>
                <a:srgbClr val="FFC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nvSpPr>
        <p:spPr>
          <a:xfrm>
            <a:off x="3406675" y="221421"/>
            <a:ext cx="5378649" cy="60571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SzPts val="4400"/>
              <a:buFont typeface="Arial"/>
              <a:buNone/>
            </a:pPr>
            <a:r>
              <a:rPr b="1" i="0" lang="en-US" sz="4000" u="none" cap="none" strike="noStrike">
                <a:solidFill>
                  <a:srgbClr val="E11A5B"/>
                </a:solidFill>
                <a:latin typeface="Arial"/>
                <a:ea typeface="Arial"/>
                <a:cs typeface="Arial"/>
                <a:sym typeface="Arial"/>
              </a:rPr>
              <a:t>Lecture 2: Summary</a:t>
            </a:r>
            <a:endParaRPr b="0" i="0" sz="1400" u="none" cap="none" strike="noStrike">
              <a:solidFill>
                <a:srgbClr val="000000"/>
              </a:solidFill>
              <a:latin typeface="Arial"/>
              <a:ea typeface="Arial"/>
              <a:cs typeface="Arial"/>
              <a:sym typeface="Arial"/>
            </a:endParaRPr>
          </a:p>
        </p:txBody>
      </p:sp>
      <p:sp>
        <p:nvSpPr>
          <p:cNvPr id="78" name="Google Shape;78;p2"/>
          <p:cNvSpPr txBox="1"/>
          <p:nvPr/>
        </p:nvSpPr>
        <p:spPr>
          <a:xfrm>
            <a:off x="11185688" y="6254982"/>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a:t>
            </a:r>
            <a:endParaRPr b="0" i="0" sz="1400" u="none" cap="none" strike="noStrike">
              <a:solidFill>
                <a:srgbClr val="7F7F7F"/>
              </a:solidFill>
              <a:latin typeface="Arial"/>
              <a:ea typeface="Arial"/>
              <a:cs typeface="Arial"/>
              <a:sym typeface="Arial"/>
            </a:endParaRPr>
          </a:p>
        </p:txBody>
      </p:sp>
      <p:pic>
        <p:nvPicPr>
          <p:cNvPr id="79" name="Google Shape;79;p2"/>
          <p:cNvPicPr preferRelativeResize="0"/>
          <p:nvPr/>
        </p:nvPicPr>
        <p:blipFill rotWithShape="1">
          <a:blip r:embed="rId3">
            <a:alphaModFix/>
          </a:blip>
          <a:srcRect b="0" l="0" r="0" t="0"/>
          <a:stretch/>
        </p:blipFill>
        <p:spPr>
          <a:xfrm>
            <a:off x="11013950" y="6134605"/>
            <a:ext cx="959111" cy="539999"/>
          </a:xfrm>
          <a:prstGeom prst="rect">
            <a:avLst/>
          </a:prstGeom>
          <a:noFill/>
          <a:ln>
            <a:noFill/>
          </a:ln>
        </p:spPr>
      </p:pic>
      <p:sp>
        <p:nvSpPr>
          <p:cNvPr id="80" name="Google Shape;80;p2"/>
          <p:cNvSpPr/>
          <p:nvPr/>
        </p:nvSpPr>
        <p:spPr>
          <a:xfrm>
            <a:off x="493706" y="6163386"/>
            <a:ext cx="6926811" cy="438582"/>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81" name="Google Shape;81;p2"/>
          <p:cNvSpPr txBox="1"/>
          <p:nvPr/>
        </p:nvSpPr>
        <p:spPr>
          <a:xfrm>
            <a:off x="7764905" y="6250717"/>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82" name="Google Shape;82;p2"/>
          <p:cNvGrpSpPr/>
          <p:nvPr/>
        </p:nvGrpSpPr>
        <p:grpSpPr>
          <a:xfrm>
            <a:off x="500611" y="1570652"/>
            <a:ext cx="3842131" cy="4280916"/>
            <a:chOff x="500611" y="1570652"/>
            <a:chExt cx="3842131" cy="4280916"/>
          </a:xfrm>
        </p:grpSpPr>
        <p:sp>
          <p:nvSpPr>
            <p:cNvPr id="83" name="Google Shape;83;p2"/>
            <p:cNvSpPr/>
            <p:nvPr/>
          </p:nvSpPr>
          <p:spPr>
            <a:xfrm>
              <a:off x="982195" y="5080424"/>
              <a:ext cx="226060" cy="303530"/>
            </a:xfrm>
            <a:custGeom>
              <a:rect b="b" l="l" r="r" t="t"/>
              <a:pathLst>
                <a:path extrusionOk="0" h="303529" w="226060">
                  <a:moveTo>
                    <a:pt x="211581" y="0"/>
                  </a:moveTo>
                  <a:lnTo>
                    <a:pt x="0" y="294767"/>
                  </a:lnTo>
                  <a:lnTo>
                    <a:pt x="5587" y="294767"/>
                  </a:lnTo>
                  <a:lnTo>
                    <a:pt x="5587" y="297561"/>
                  </a:lnTo>
                  <a:lnTo>
                    <a:pt x="8381" y="297561"/>
                  </a:lnTo>
                  <a:lnTo>
                    <a:pt x="16763" y="303149"/>
                  </a:lnTo>
                  <a:lnTo>
                    <a:pt x="225551" y="11175"/>
                  </a:lnTo>
                  <a:lnTo>
                    <a:pt x="211581" y="0"/>
                  </a:lnTo>
                  <a:close/>
                </a:path>
              </a:pathLst>
            </a:custGeom>
            <a:solidFill>
              <a:srgbClr val="F9B4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893802" y="3580808"/>
              <a:ext cx="539115" cy="570230"/>
            </a:xfrm>
            <a:custGeom>
              <a:rect b="b" l="l" r="r" t="t"/>
              <a:pathLst>
                <a:path extrusionOk="0" h="570229" w="539114">
                  <a:moveTo>
                    <a:pt x="255524" y="0"/>
                  </a:moveTo>
                  <a:lnTo>
                    <a:pt x="0" y="192150"/>
                  </a:lnTo>
                  <a:lnTo>
                    <a:pt x="283590" y="569976"/>
                  </a:lnTo>
                  <a:lnTo>
                    <a:pt x="539114" y="377824"/>
                  </a:lnTo>
                  <a:lnTo>
                    <a:pt x="25552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1395199" y="1971464"/>
              <a:ext cx="94615" cy="36195"/>
            </a:xfrm>
            <a:custGeom>
              <a:rect b="b" l="l" r="r" t="t"/>
              <a:pathLst>
                <a:path extrusionOk="0" h="36194" w="94614">
                  <a:moveTo>
                    <a:pt x="12573" y="0"/>
                  </a:moveTo>
                  <a:lnTo>
                    <a:pt x="4699" y="3175"/>
                  </a:lnTo>
                  <a:lnTo>
                    <a:pt x="3175" y="9525"/>
                  </a:lnTo>
                  <a:lnTo>
                    <a:pt x="0" y="15875"/>
                  </a:lnTo>
                  <a:lnTo>
                    <a:pt x="3175" y="24002"/>
                  </a:lnTo>
                  <a:lnTo>
                    <a:pt x="9398" y="25526"/>
                  </a:lnTo>
                  <a:lnTo>
                    <a:pt x="27305" y="31369"/>
                  </a:lnTo>
                  <a:lnTo>
                    <a:pt x="45847" y="35051"/>
                  </a:lnTo>
                  <a:lnTo>
                    <a:pt x="64389" y="36195"/>
                  </a:lnTo>
                  <a:lnTo>
                    <a:pt x="83185" y="35051"/>
                  </a:lnTo>
                  <a:lnTo>
                    <a:pt x="86360" y="35051"/>
                  </a:lnTo>
                  <a:lnTo>
                    <a:pt x="89535" y="33527"/>
                  </a:lnTo>
                  <a:lnTo>
                    <a:pt x="91059" y="31876"/>
                  </a:lnTo>
                  <a:lnTo>
                    <a:pt x="94234" y="25526"/>
                  </a:lnTo>
                  <a:lnTo>
                    <a:pt x="94234" y="14350"/>
                  </a:lnTo>
                  <a:lnTo>
                    <a:pt x="87884" y="9525"/>
                  </a:lnTo>
                  <a:lnTo>
                    <a:pt x="80010" y="9525"/>
                  </a:lnTo>
                  <a:lnTo>
                    <a:pt x="64516" y="10668"/>
                  </a:lnTo>
                  <a:lnTo>
                    <a:pt x="48768" y="9651"/>
                  </a:lnTo>
                  <a:lnTo>
                    <a:pt x="33528" y="6731"/>
                  </a:lnTo>
                  <a:lnTo>
                    <a:pt x="18923" y="1650"/>
                  </a:lnTo>
                  <a:lnTo>
                    <a:pt x="1257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6" name="Google Shape;86;p2"/>
            <p:cNvPicPr preferRelativeResize="0"/>
            <p:nvPr/>
          </p:nvPicPr>
          <p:blipFill rotWithShape="1">
            <a:blip r:embed="rId5">
              <a:alphaModFix/>
            </a:blip>
            <a:srcRect b="0" l="0" r="0" t="0"/>
            <a:stretch/>
          </p:blipFill>
          <p:spPr>
            <a:xfrm>
              <a:off x="4018003" y="5754032"/>
              <a:ext cx="202691" cy="97536"/>
            </a:xfrm>
            <a:prstGeom prst="rect">
              <a:avLst/>
            </a:prstGeom>
            <a:noFill/>
            <a:ln>
              <a:noFill/>
            </a:ln>
          </p:spPr>
        </p:pic>
        <p:sp>
          <p:nvSpPr>
            <p:cNvPr id="87" name="Google Shape;87;p2"/>
            <p:cNvSpPr/>
            <p:nvPr/>
          </p:nvSpPr>
          <p:spPr>
            <a:xfrm>
              <a:off x="1594843" y="2466764"/>
              <a:ext cx="2534285" cy="3227705"/>
            </a:xfrm>
            <a:custGeom>
              <a:rect b="b" l="l" r="r" t="t"/>
              <a:pathLst>
                <a:path extrusionOk="0" h="3227704" w="2534285">
                  <a:moveTo>
                    <a:pt x="2534031" y="0"/>
                  </a:moveTo>
                  <a:lnTo>
                    <a:pt x="2520950" y="0"/>
                  </a:lnTo>
                  <a:lnTo>
                    <a:pt x="2520950" y="3207766"/>
                  </a:lnTo>
                  <a:lnTo>
                    <a:pt x="580771" y="3207766"/>
                  </a:lnTo>
                  <a:lnTo>
                    <a:pt x="0" y="2647061"/>
                  </a:lnTo>
                  <a:lnTo>
                    <a:pt x="593851" y="3227451"/>
                  </a:lnTo>
                  <a:lnTo>
                    <a:pt x="2534031" y="3227451"/>
                  </a:lnTo>
                  <a:lnTo>
                    <a:pt x="2534031" y="3207766"/>
                  </a:lnTo>
                  <a:lnTo>
                    <a:pt x="2534031" y="0"/>
                  </a:lnTo>
                  <a:close/>
                </a:path>
              </a:pathLst>
            </a:custGeom>
            <a:solidFill>
              <a:srgbClr val="1C1C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 name="Google Shape;88;p2"/>
            <p:cNvSpPr/>
            <p:nvPr/>
          </p:nvSpPr>
          <p:spPr>
            <a:xfrm>
              <a:off x="1576554" y="2453049"/>
              <a:ext cx="2539365" cy="3221355"/>
            </a:xfrm>
            <a:custGeom>
              <a:rect b="b" l="l" r="r" t="t"/>
              <a:pathLst>
                <a:path extrusionOk="0" h="3221354" w="2539365">
                  <a:moveTo>
                    <a:pt x="2538857" y="0"/>
                  </a:moveTo>
                  <a:lnTo>
                    <a:pt x="0" y="0"/>
                  </a:lnTo>
                  <a:lnTo>
                    <a:pt x="0" y="2647188"/>
                  </a:lnTo>
                  <a:lnTo>
                    <a:pt x="599821" y="3221228"/>
                  </a:lnTo>
                  <a:lnTo>
                    <a:pt x="2538857" y="3221228"/>
                  </a:lnTo>
                  <a:lnTo>
                    <a:pt x="2538857" y="0"/>
                  </a:lnTo>
                  <a:close/>
                </a:path>
              </a:pathLst>
            </a:custGeom>
            <a:solidFill>
              <a:srgbClr val="FFF9F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
            <p:cNvSpPr/>
            <p:nvPr/>
          </p:nvSpPr>
          <p:spPr>
            <a:xfrm>
              <a:off x="2928343" y="5251112"/>
              <a:ext cx="894715" cy="111125"/>
            </a:xfrm>
            <a:custGeom>
              <a:rect b="b" l="l" r="r" t="t"/>
              <a:pathLst>
                <a:path extrusionOk="0" h="111125" w="894714">
                  <a:moveTo>
                    <a:pt x="894334" y="0"/>
                  </a:moveTo>
                  <a:lnTo>
                    <a:pt x="0" y="0"/>
                  </a:lnTo>
                  <a:lnTo>
                    <a:pt x="0" y="110870"/>
                  </a:lnTo>
                  <a:lnTo>
                    <a:pt x="894334" y="110870"/>
                  </a:lnTo>
                  <a:lnTo>
                    <a:pt x="894334" y="0"/>
                  </a:lnTo>
                  <a:close/>
                </a:path>
              </a:pathLst>
            </a:custGeom>
            <a:solidFill>
              <a:srgbClr val="EB50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
            <p:cNvSpPr/>
            <p:nvPr/>
          </p:nvSpPr>
          <p:spPr>
            <a:xfrm>
              <a:off x="1882879" y="3282104"/>
              <a:ext cx="1939925" cy="0"/>
            </a:xfrm>
            <a:custGeom>
              <a:rect b="b" l="l" r="r" t="t"/>
              <a:pathLst>
                <a:path extrusionOk="0" h="120000" w="1939925">
                  <a:moveTo>
                    <a:pt x="0" y="0"/>
                  </a:moveTo>
                  <a:lnTo>
                    <a:pt x="1939671"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
            <p:cNvSpPr/>
            <p:nvPr/>
          </p:nvSpPr>
          <p:spPr>
            <a:xfrm>
              <a:off x="1885165" y="3490130"/>
              <a:ext cx="1938655" cy="0"/>
            </a:xfrm>
            <a:custGeom>
              <a:rect b="b" l="l" r="r" t="t"/>
              <a:pathLst>
                <a:path extrusionOk="0" h="120000" w="1938654">
                  <a:moveTo>
                    <a:pt x="0" y="0"/>
                  </a:moveTo>
                  <a:lnTo>
                    <a:pt x="1938147" y="0"/>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2"/>
            <p:cNvSpPr/>
            <p:nvPr/>
          </p:nvSpPr>
          <p:spPr>
            <a:xfrm>
              <a:off x="1885165" y="3694346"/>
              <a:ext cx="1938655" cy="0"/>
            </a:xfrm>
            <a:custGeom>
              <a:rect b="b" l="l" r="r" t="t"/>
              <a:pathLst>
                <a:path extrusionOk="0" h="120000" w="1938654">
                  <a:moveTo>
                    <a:pt x="0" y="0"/>
                  </a:moveTo>
                  <a:lnTo>
                    <a:pt x="1938147" y="0"/>
                  </a:lnTo>
                </a:path>
              </a:pathLst>
            </a:custGeom>
            <a:noFill/>
            <a:ln cap="flat" cmpd="sng" w="533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
            <p:cNvSpPr/>
            <p:nvPr/>
          </p:nvSpPr>
          <p:spPr>
            <a:xfrm>
              <a:off x="1885165" y="3900086"/>
              <a:ext cx="1938655" cy="0"/>
            </a:xfrm>
            <a:custGeom>
              <a:rect b="b" l="l" r="r" t="t"/>
              <a:pathLst>
                <a:path extrusionOk="0" h="120000" w="1938654">
                  <a:moveTo>
                    <a:pt x="0" y="0"/>
                  </a:moveTo>
                  <a:lnTo>
                    <a:pt x="1938147" y="0"/>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2"/>
            <p:cNvSpPr/>
            <p:nvPr/>
          </p:nvSpPr>
          <p:spPr>
            <a:xfrm>
              <a:off x="1882879" y="4106588"/>
              <a:ext cx="1939925" cy="0"/>
            </a:xfrm>
            <a:custGeom>
              <a:rect b="b" l="l" r="r" t="t"/>
              <a:pathLst>
                <a:path extrusionOk="0" h="120000" w="1939925">
                  <a:moveTo>
                    <a:pt x="0" y="0"/>
                  </a:moveTo>
                  <a:lnTo>
                    <a:pt x="1939671" y="0"/>
                  </a:lnTo>
                </a:path>
              </a:pathLst>
            </a:custGeom>
            <a:noFill/>
            <a:ln cap="flat" cmpd="sng" w="579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
            <p:cNvSpPr/>
            <p:nvPr/>
          </p:nvSpPr>
          <p:spPr>
            <a:xfrm>
              <a:off x="1885165" y="4314614"/>
              <a:ext cx="1938655" cy="0"/>
            </a:xfrm>
            <a:custGeom>
              <a:rect b="b" l="l" r="r" t="t"/>
              <a:pathLst>
                <a:path extrusionOk="0" h="120000" w="1938654">
                  <a:moveTo>
                    <a:pt x="0" y="0"/>
                  </a:moveTo>
                  <a:lnTo>
                    <a:pt x="1938147" y="0"/>
                  </a:lnTo>
                </a:path>
              </a:pathLst>
            </a:custGeom>
            <a:noFill/>
            <a:ln cap="flat" cmpd="sng" w="533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
            <p:cNvSpPr/>
            <p:nvPr/>
          </p:nvSpPr>
          <p:spPr>
            <a:xfrm>
              <a:off x="1885165" y="4518830"/>
              <a:ext cx="1938655" cy="0"/>
            </a:xfrm>
            <a:custGeom>
              <a:rect b="b" l="l" r="r" t="t"/>
              <a:pathLst>
                <a:path extrusionOk="0" h="120000" w="1938654">
                  <a:moveTo>
                    <a:pt x="0" y="0"/>
                  </a:moveTo>
                  <a:lnTo>
                    <a:pt x="1938147" y="0"/>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2"/>
            <p:cNvSpPr/>
            <p:nvPr/>
          </p:nvSpPr>
          <p:spPr>
            <a:xfrm>
              <a:off x="1882879" y="4723808"/>
              <a:ext cx="1939925" cy="208915"/>
            </a:xfrm>
            <a:custGeom>
              <a:rect b="b" l="l" r="r" t="t"/>
              <a:pathLst>
                <a:path extrusionOk="0" h="208914" w="1939925">
                  <a:moveTo>
                    <a:pt x="0" y="0"/>
                  </a:moveTo>
                  <a:lnTo>
                    <a:pt x="1939671" y="0"/>
                  </a:lnTo>
                </a:path>
                <a:path extrusionOk="0" h="208914" w="1939925">
                  <a:moveTo>
                    <a:pt x="0" y="208660"/>
                  </a:moveTo>
                  <a:lnTo>
                    <a:pt x="1939671" y="20866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2"/>
            <p:cNvSpPr/>
            <p:nvPr/>
          </p:nvSpPr>
          <p:spPr>
            <a:xfrm>
              <a:off x="2189203" y="2826430"/>
              <a:ext cx="1365885" cy="109855"/>
            </a:xfrm>
            <a:custGeom>
              <a:rect b="b" l="l" r="r" t="t"/>
              <a:pathLst>
                <a:path extrusionOk="0" h="109855" w="1365885">
                  <a:moveTo>
                    <a:pt x="1365377" y="0"/>
                  </a:moveTo>
                  <a:lnTo>
                    <a:pt x="0" y="0"/>
                  </a:lnTo>
                  <a:lnTo>
                    <a:pt x="0" y="109472"/>
                  </a:lnTo>
                  <a:lnTo>
                    <a:pt x="1365377" y="109472"/>
                  </a:lnTo>
                  <a:lnTo>
                    <a:pt x="1365377" y="0"/>
                  </a:lnTo>
                  <a:close/>
                </a:path>
              </a:pathLst>
            </a:custGeom>
            <a:solidFill>
              <a:srgbClr val="A7A9A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2"/>
            <p:cNvSpPr/>
            <p:nvPr/>
          </p:nvSpPr>
          <p:spPr>
            <a:xfrm>
              <a:off x="1576554" y="5101761"/>
              <a:ext cx="612775" cy="573405"/>
            </a:xfrm>
            <a:custGeom>
              <a:rect b="b" l="l" r="r" t="t"/>
              <a:pathLst>
                <a:path extrusionOk="0" h="573404" w="612775">
                  <a:moveTo>
                    <a:pt x="612394" y="0"/>
                  </a:moveTo>
                  <a:lnTo>
                    <a:pt x="0" y="0"/>
                  </a:lnTo>
                  <a:lnTo>
                    <a:pt x="599313" y="572896"/>
                  </a:lnTo>
                  <a:lnTo>
                    <a:pt x="612394" y="0"/>
                  </a:lnTo>
                  <a:close/>
                </a:path>
              </a:pathLst>
            </a:custGeom>
            <a:solidFill>
              <a:srgbClr val="B9B9B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2"/>
            <p:cNvSpPr/>
            <p:nvPr/>
          </p:nvSpPr>
          <p:spPr>
            <a:xfrm>
              <a:off x="1576554" y="5101761"/>
              <a:ext cx="598805" cy="573405"/>
            </a:xfrm>
            <a:custGeom>
              <a:rect b="b" l="l" r="r" t="t"/>
              <a:pathLst>
                <a:path extrusionOk="0" h="573404" w="598804">
                  <a:moveTo>
                    <a:pt x="0" y="0"/>
                  </a:moveTo>
                  <a:lnTo>
                    <a:pt x="598551" y="572896"/>
                  </a:lnTo>
                  <a:lnTo>
                    <a:pt x="572388" y="32638"/>
                  </a:lnTo>
                  <a:lnTo>
                    <a:pt x="0" y="0"/>
                  </a:lnTo>
                  <a:close/>
                </a:path>
              </a:pathLst>
            </a:custGeom>
            <a:solidFill>
              <a:srgbClr val="EFECE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2"/>
            <p:cNvSpPr/>
            <p:nvPr/>
          </p:nvSpPr>
          <p:spPr>
            <a:xfrm>
              <a:off x="2365987" y="2442378"/>
              <a:ext cx="972185" cy="24765"/>
            </a:xfrm>
            <a:custGeom>
              <a:rect b="b" l="l" r="r" t="t"/>
              <a:pathLst>
                <a:path extrusionOk="0" h="24764" w="972185">
                  <a:moveTo>
                    <a:pt x="971930" y="0"/>
                  </a:moveTo>
                  <a:lnTo>
                    <a:pt x="0" y="0"/>
                  </a:lnTo>
                  <a:lnTo>
                    <a:pt x="0" y="24259"/>
                  </a:lnTo>
                  <a:lnTo>
                    <a:pt x="971930" y="24259"/>
                  </a:lnTo>
                  <a:lnTo>
                    <a:pt x="971930" y="0"/>
                  </a:lnTo>
                  <a:close/>
                </a:path>
              </a:pathLst>
            </a:custGeom>
            <a:solidFill>
              <a:srgbClr val="1E1E1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2" name="Google Shape;102;p2"/>
            <p:cNvPicPr preferRelativeResize="0"/>
            <p:nvPr/>
          </p:nvPicPr>
          <p:blipFill rotWithShape="1">
            <a:blip r:embed="rId6">
              <a:alphaModFix/>
            </a:blip>
            <a:srcRect b="0" l="0" r="0" t="0"/>
            <a:stretch/>
          </p:blipFill>
          <p:spPr>
            <a:xfrm>
              <a:off x="2730222" y="1991276"/>
              <a:ext cx="237743" cy="239267"/>
            </a:xfrm>
            <a:prstGeom prst="rect">
              <a:avLst/>
            </a:prstGeom>
            <a:noFill/>
            <a:ln>
              <a:noFill/>
            </a:ln>
          </p:spPr>
        </p:pic>
        <p:sp>
          <p:nvSpPr>
            <p:cNvPr id="103" name="Google Shape;103;p2"/>
            <p:cNvSpPr/>
            <p:nvPr/>
          </p:nvSpPr>
          <p:spPr>
            <a:xfrm>
              <a:off x="2244066" y="3658532"/>
              <a:ext cx="539115" cy="411480"/>
            </a:xfrm>
            <a:custGeom>
              <a:rect b="b" l="l" r="r" t="t"/>
              <a:pathLst>
                <a:path extrusionOk="0" h="411479" w="539114">
                  <a:moveTo>
                    <a:pt x="143510" y="0"/>
                  </a:moveTo>
                  <a:lnTo>
                    <a:pt x="0" y="252602"/>
                  </a:lnTo>
                  <a:lnTo>
                    <a:pt x="271399" y="407796"/>
                  </a:lnTo>
                  <a:lnTo>
                    <a:pt x="312674" y="390397"/>
                  </a:lnTo>
                  <a:lnTo>
                    <a:pt x="356235" y="379602"/>
                  </a:lnTo>
                  <a:lnTo>
                    <a:pt x="401193" y="375792"/>
                  </a:lnTo>
                  <a:lnTo>
                    <a:pt x="446659" y="379602"/>
                  </a:lnTo>
                  <a:lnTo>
                    <a:pt x="491871" y="391159"/>
                  </a:lnTo>
                  <a:lnTo>
                    <a:pt x="535939" y="411225"/>
                  </a:lnTo>
                  <a:lnTo>
                    <a:pt x="538988" y="401954"/>
                  </a:lnTo>
                  <a:lnTo>
                    <a:pt x="351916" y="293242"/>
                  </a:lnTo>
                  <a:lnTo>
                    <a:pt x="311912" y="293242"/>
                  </a:lnTo>
                  <a:lnTo>
                    <a:pt x="304673" y="289686"/>
                  </a:lnTo>
                  <a:lnTo>
                    <a:pt x="296925" y="281558"/>
                  </a:lnTo>
                  <a:lnTo>
                    <a:pt x="292100" y="271398"/>
                  </a:lnTo>
                  <a:lnTo>
                    <a:pt x="290449" y="260476"/>
                  </a:lnTo>
                  <a:lnTo>
                    <a:pt x="292226" y="249554"/>
                  </a:lnTo>
                  <a:lnTo>
                    <a:pt x="300354" y="241680"/>
                  </a:lnTo>
                  <a:lnTo>
                    <a:pt x="310261" y="237362"/>
                  </a:lnTo>
                  <a:lnTo>
                    <a:pt x="320801" y="236981"/>
                  </a:lnTo>
                  <a:lnTo>
                    <a:pt x="433197" y="236981"/>
                  </a:lnTo>
                  <a:lnTo>
                    <a:pt x="421639" y="199770"/>
                  </a:lnTo>
                  <a:lnTo>
                    <a:pt x="414909" y="155193"/>
                  </a:lnTo>
                  <a:lnTo>
                    <a:pt x="143510" y="0"/>
                  </a:lnTo>
                  <a:close/>
                </a:path>
              </a:pathLst>
            </a:custGeom>
            <a:solidFill>
              <a:srgbClr val="1D89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 name="Google Shape;104;p2"/>
            <p:cNvPicPr preferRelativeResize="0"/>
            <p:nvPr/>
          </p:nvPicPr>
          <p:blipFill rotWithShape="1">
            <a:blip r:embed="rId7">
              <a:alphaModFix/>
            </a:blip>
            <a:srcRect b="0" l="0" r="0" t="0"/>
            <a:stretch/>
          </p:blipFill>
          <p:spPr>
            <a:xfrm>
              <a:off x="2556487" y="3894752"/>
              <a:ext cx="243839" cy="152400"/>
            </a:xfrm>
            <a:prstGeom prst="rect">
              <a:avLst/>
            </a:prstGeom>
            <a:noFill/>
            <a:ln>
              <a:noFill/>
            </a:ln>
          </p:spPr>
        </p:pic>
        <p:sp>
          <p:nvSpPr>
            <p:cNvPr id="105" name="Google Shape;105;p2"/>
            <p:cNvSpPr/>
            <p:nvPr/>
          </p:nvSpPr>
          <p:spPr>
            <a:xfrm>
              <a:off x="966955" y="4990508"/>
              <a:ext cx="280670" cy="413384"/>
            </a:xfrm>
            <a:custGeom>
              <a:rect b="b" l="l" r="r" t="t"/>
              <a:pathLst>
                <a:path extrusionOk="0" h="413385" w="280669">
                  <a:moveTo>
                    <a:pt x="22479" y="400570"/>
                  </a:moveTo>
                  <a:lnTo>
                    <a:pt x="19558" y="394462"/>
                  </a:lnTo>
                  <a:lnTo>
                    <a:pt x="10922" y="387350"/>
                  </a:lnTo>
                  <a:lnTo>
                    <a:pt x="1270" y="387350"/>
                  </a:lnTo>
                  <a:lnTo>
                    <a:pt x="127" y="400431"/>
                  </a:lnTo>
                  <a:lnTo>
                    <a:pt x="0" y="408178"/>
                  </a:lnTo>
                  <a:lnTo>
                    <a:pt x="1270" y="412889"/>
                  </a:lnTo>
                  <a:lnTo>
                    <a:pt x="4064" y="412242"/>
                  </a:lnTo>
                  <a:lnTo>
                    <a:pt x="17907" y="402844"/>
                  </a:lnTo>
                  <a:lnTo>
                    <a:pt x="22479" y="400570"/>
                  </a:lnTo>
                  <a:close/>
                </a:path>
                <a:path extrusionOk="0" h="413385" w="280669">
                  <a:moveTo>
                    <a:pt x="240411" y="13970"/>
                  </a:moveTo>
                  <a:lnTo>
                    <a:pt x="223647" y="0"/>
                  </a:lnTo>
                  <a:lnTo>
                    <a:pt x="15240" y="295275"/>
                  </a:lnTo>
                  <a:lnTo>
                    <a:pt x="23622" y="300863"/>
                  </a:lnTo>
                  <a:lnTo>
                    <a:pt x="26416" y="306578"/>
                  </a:lnTo>
                  <a:lnTo>
                    <a:pt x="29210" y="306578"/>
                  </a:lnTo>
                  <a:lnTo>
                    <a:pt x="29210" y="309372"/>
                  </a:lnTo>
                  <a:lnTo>
                    <a:pt x="32004" y="309372"/>
                  </a:lnTo>
                  <a:lnTo>
                    <a:pt x="240411" y="13970"/>
                  </a:lnTo>
                  <a:close/>
                </a:path>
                <a:path extrusionOk="0" h="413385" w="280669">
                  <a:moveTo>
                    <a:pt x="280162" y="40132"/>
                  </a:moveTo>
                  <a:lnTo>
                    <a:pt x="260477" y="28956"/>
                  </a:lnTo>
                  <a:lnTo>
                    <a:pt x="51816" y="322707"/>
                  </a:lnTo>
                  <a:lnTo>
                    <a:pt x="54610" y="322707"/>
                  </a:lnTo>
                  <a:lnTo>
                    <a:pt x="57404" y="325501"/>
                  </a:lnTo>
                  <a:lnTo>
                    <a:pt x="68707" y="333883"/>
                  </a:lnTo>
                  <a:lnTo>
                    <a:pt x="71374" y="336677"/>
                  </a:lnTo>
                  <a:lnTo>
                    <a:pt x="280162" y="40132"/>
                  </a:lnTo>
                  <a:close/>
                </a:path>
              </a:pathLst>
            </a:custGeom>
            <a:solidFill>
              <a:srgbClr val="F9B4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6" name="Google Shape;106;p2"/>
            <p:cNvPicPr preferRelativeResize="0"/>
            <p:nvPr/>
          </p:nvPicPr>
          <p:blipFill rotWithShape="1">
            <a:blip r:embed="rId8">
              <a:alphaModFix/>
            </a:blip>
            <a:srcRect b="0" l="0" r="0" t="0"/>
            <a:stretch/>
          </p:blipFill>
          <p:spPr>
            <a:xfrm>
              <a:off x="1212318" y="4956981"/>
              <a:ext cx="89916" cy="77724"/>
            </a:xfrm>
            <a:prstGeom prst="rect">
              <a:avLst/>
            </a:prstGeom>
            <a:noFill/>
            <a:ln>
              <a:noFill/>
            </a:ln>
          </p:spPr>
        </p:pic>
        <p:sp>
          <p:nvSpPr>
            <p:cNvPr id="107" name="Google Shape;107;p2"/>
            <p:cNvSpPr/>
            <p:nvPr/>
          </p:nvSpPr>
          <p:spPr>
            <a:xfrm>
              <a:off x="1052299" y="5043849"/>
              <a:ext cx="224154" cy="304800"/>
            </a:xfrm>
            <a:custGeom>
              <a:rect b="b" l="l" r="r" t="t"/>
              <a:pathLst>
                <a:path extrusionOk="0" h="304800" w="224155">
                  <a:moveTo>
                    <a:pt x="209804" y="0"/>
                  </a:moveTo>
                  <a:lnTo>
                    <a:pt x="0" y="296037"/>
                  </a:lnTo>
                  <a:lnTo>
                    <a:pt x="5587" y="296037"/>
                  </a:lnTo>
                  <a:lnTo>
                    <a:pt x="5587" y="298831"/>
                  </a:lnTo>
                  <a:lnTo>
                    <a:pt x="8381" y="298831"/>
                  </a:lnTo>
                  <a:lnTo>
                    <a:pt x="16764" y="304545"/>
                  </a:lnTo>
                  <a:lnTo>
                    <a:pt x="223774" y="11302"/>
                  </a:lnTo>
                  <a:lnTo>
                    <a:pt x="209804" y="0"/>
                  </a:lnTo>
                  <a:close/>
                </a:path>
              </a:pathLst>
            </a:custGeom>
            <a:solidFill>
              <a:srgbClr val="F9B41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8" name="Google Shape;108;p2"/>
            <p:cNvPicPr preferRelativeResize="0"/>
            <p:nvPr/>
          </p:nvPicPr>
          <p:blipFill rotWithShape="1">
            <a:blip r:embed="rId9">
              <a:alphaModFix/>
            </a:blip>
            <a:srcRect b="0" l="0" r="0" t="0"/>
            <a:stretch/>
          </p:blipFill>
          <p:spPr>
            <a:xfrm>
              <a:off x="974574" y="5307500"/>
              <a:ext cx="76200" cy="76200"/>
            </a:xfrm>
            <a:prstGeom prst="rect">
              <a:avLst/>
            </a:prstGeom>
            <a:noFill/>
            <a:ln>
              <a:noFill/>
            </a:ln>
          </p:spPr>
        </p:pic>
        <p:sp>
          <p:nvSpPr>
            <p:cNvPr id="109" name="Google Shape;109;p2"/>
            <p:cNvSpPr/>
            <p:nvPr/>
          </p:nvSpPr>
          <p:spPr>
            <a:xfrm>
              <a:off x="941046" y="3522896"/>
              <a:ext cx="594360" cy="626110"/>
            </a:xfrm>
            <a:custGeom>
              <a:rect b="b" l="l" r="r" t="t"/>
              <a:pathLst>
                <a:path extrusionOk="0" h="626110" w="594360">
                  <a:moveTo>
                    <a:pt x="283210" y="0"/>
                  </a:moveTo>
                  <a:lnTo>
                    <a:pt x="13716" y="189737"/>
                  </a:lnTo>
                  <a:lnTo>
                    <a:pt x="0" y="212598"/>
                  </a:lnTo>
                  <a:lnTo>
                    <a:pt x="762" y="225805"/>
                  </a:lnTo>
                  <a:lnTo>
                    <a:pt x="6731" y="238251"/>
                  </a:lnTo>
                  <a:lnTo>
                    <a:pt x="288544" y="612901"/>
                  </a:lnTo>
                  <a:lnTo>
                    <a:pt x="298450" y="621791"/>
                  </a:lnTo>
                  <a:lnTo>
                    <a:pt x="310895" y="625855"/>
                  </a:lnTo>
                  <a:lnTo>
                    <a:pt x="324104" y="624966"/>
                  </a:lnTo>
                  <a:lnTo>
                    <a:pt x="336550" y="618870"/>
                  </a:lnTo>
                  <a:lnTo>
                    <a:pt x="581025" y="435609"/>
                  </a:lnTo>
                  <a:lnTo>
                    <a:pt x="589914" y="425576"/>
                  </a:lnTo>
                  <a:lnTo>
                    <a:pt x="594106" y="413257"/>
                  </a:lnTo>
                  <a:lnTo>
                    <a:pt x="593470" y="400303"/>
                  </a:lnTo>
                  <a:lnTo>
                    <a:pt x="587756" y="388365"/>
                  </a:lnTo>
                  <a:lnTo>
                    <a:pt x="306069" y="13715"/>
                  </a:lnTo>
                  <a:lnTo>
                    <a:pt x="295656" y="4444"/>
                  </a:lnTo>
                  <a:lnTo>
                    <a:pt x="283210" y="0"/>
                  </a:lnTo>
                  <a:close/>
                </a:path>
              </a:pathLst>
            </a:custGeom>
            <a:solidFill>
              <a:srgbClr val="2C353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2"/>
            <p:cNvSpPr/>
            <p:nvPr/>
          </p:nvSpPr>
          <p:spPr>
            <a:xfrm>
              <a:off x="963906" y="3545757"/>
              <a:ext cx="539115" cy="570230"/>
            </a:xfrm>
            <a:custGeom>
              <a:rect b="b" l="l" r="r" t="t"/>
              <a:pathLst>
                <a:path extrusionOk="0" h="570229" w="539114">
                  <a:moveTo>
                    <a:pt x="255523" y="0"/>
                  </a:moveTo>
                  <a:lnTo>
                    <a:pt x="0" y="192150"/>
                  </a:lnTo>
                  <a:lnTo>
                    <a:pt x="283590" y="569975"/>
                  </a:lnTo>
                  <a:lnTo>
                    <a:pt x="539114" y="377824"/>
                  </a:lnTo>
                  <a:lnTo>
                    <a:pt x="25552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2"/>
            <p:cNvPicPr preferRelativeResize="0"/>
            <p:nvPr/>
          </p:nvPicPr>
          <p:blipFill rotWithShape="1">
            <a:blip r:embed="rId10">
              <a:alphaModFix/>
            </a:blip>
            <a:srcRect b="0" l="0" r="0" t="0"/>
            <a:stretch/>
          </p:blipFill>
          <p:spPr>
            <a:xfrm>
              <a:off x="1014199" y="3615860"/>
              <a:ext cx="469392" cy="477012"/>
            </a:xfrm>
            <a:prstGeom prst="rect">
              <a:avLst/>
            </a:prstGeom>
            <a:noFill/>
            <a:ln>
              <a:noFill/>
            </a:ln>
          </p:spPr>
        </p:pic>
        <p:pic>
          <p:nvPicPr>
            <p:cNvPr id="112" name="Google Shape;112;p2"/>
            <p:cNvPicPr preferRelativeResize="0"/>
            <p:nvPr/>
          </p:nvPicPr>
          <p:blipFill rotWithShape="1">
            <a:blip r:embed="rId11">
              <a:alphaModFix/>
            </a:blip>
            <a:srcRect b="0" l="0" r="0" t="0"/>
            <a:stretch/>
          </p:blipFill>
          <p:spPr>
            <a:xfrm>
              <a:off x="1655802" y="1960796"/>
              <a:ext cx="102107" cy="105155"/>
            </a:xfrm>
            <a:prstGeom prst="rect">
              <a:avLst/>
            </a:prstGeom>
            <a:noFill/>
            <a:ln>
              <a:noFill/>
            </a:ln>
          </p:spPr>
        </p:pic>
        <p:sp>
          <p:nvSpPr>
            <p:cNvPr id="113" name="Google Shape;113;p2"/>
            <p:cNvSpPr/>
            <p:nvPr/>
          </p:nvSpPr>
          <p:spPr>
            <a:xfrm>
              <a:off x="1710666" y="2046140"/>
              <a:ext cx="365760" cy="365760"/>
            </a:xfrm>
            <a:custGeom>
              <a:rect b="b" l="l" r="r" t="t"/>
              <a:pathLst>
                <a:path extrusionOk="0" h="365760" w="365760">
                  <a:moveTo>
                    <a:pt x="47243" y="0"/>
                  </a:moveTo>
                  <a:lnTo>
                    <a:pt x="3175" y="44196"/>
                  </a:lnTo>
                  <a:lnTo>
                    <a:pt x="0" y="48895"/>
                  </a:lnTo>
                  <a:lnTo>
                    <a:pt x="0" y="55118"/>
                  </a:lnTo>
                  <a:lnTo>
                    <a:pt x="310642" y="365760"/>
                  </a:lnTo>
                  <a:lnTo>
                    <a:pt x="316865" y="365760"/>
                  </a:lnTo>
                  <a:lnTo>
                    <a:pt x="365760" y="316864"/>
                  </a:lnTo>
                  <a:lnTo>
                    <a:pt x="47243" y="0"/>
                  </a:lnTo>
                  <a:close/>
                </a:path>
              </a:pathLst>
            </a:custGeom>
            <a:solidFill>
              <a:srgbClr val="00042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4" name="Google Shape;114;p2"/>
            <p:cNvPicPr preferRelativeResize="0"/>
            <p:nvPr/>
          </p:nvPicPr>
          <p:blipFill rotWithShape="1">
            <a:blip r:embed="rId12">
              <a:alphaModFix/>
            </a:blip>
            <a:srcRect b="0" l="0" r="0" t="0"/>
            <a:stretch/>
          </p:blipFill>
          <p:spPr>
            <a:xfrm>
              <a:off x="1672566" y="1940984"/>
              <a:ext cx="108204" cy="105155"/>
            </a:xfrm>
            <a:prstGeom prst="rect">
              <a:avLst/>
            </a:prstGeom>
            <a:noFill/>
            <a:ln>
              <a:noFill/>
            </a:ln>
          </p:spPr>
        </p:pic>
        <p:sp>
          <p:nvSpPr>
            <p:cNvPr id="115" name="Google Shape;115;p2"/>
            <p:cNvSpPr/>
            <p:nvPr/>
          </p:nvSpPr>
          <p:spPr>
            <a:xfrm>
              <a:off x="1757910" y="1994324"/>
              <a:ext cx="368935" cy="368935"/>
            </a:xfrm>
            <a:custGeom>
              <a:rect b="b" l="l" r="r" t="t"/>
              <a:pathLst>
                <a:path extrusionOk="0" h="368935" w="368935">
                  <a:moveTo>
                    <a:pt x="58293" y="0"/>
                  </a:moveTo>
                  <a:lnTo>
                    <a:pt x="52069" y="0"/>
                  </a:lnTo>
                  <a:lnTo>
                    <a:pt x="0" y="52070"/>
                  </a:lnTo>
                  <a:lnTo>
                    <a:pt x="318135" y="368553"/>
                  </a:lnTo>
                  <a:lnTo>
                    <a:pt x="368554" y="318135"/>
                  </a:lnTo>
                  <a:lnTo>
                    <a:pt x="368554" y="310261"/>
                  </a:lnTo>
                  <a:lnTo>
                    <a:pt x="58293" y="0"/>
                  </a:lnTo>
                  <a:close/>
                </a:path>
              </a:pathLst>
            </a:custGeom>
            <a:solidFill>
              <a:srgbClr val="3337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p:nvPr/>
          </p:nvSpPr>
          <p:spPr>
            <a:xfrm>
              <a:off x="1280899" y="1570652"/>
              <a:ext cx="490855" cy="490855"/>
            </a:xfrm>
            <a:custGeom>
              <a:rect b="b" l="l" r="r" t="t"/>
              <a:pathLst>
                <a:path extrusionOk="0" h="490855" w="490855">
                  <a:moveTo>
                    <a:pt x="245364" y="0"/>
                  </a:moveTo>
                  <a:lnTo>
                    <a:pt x="198628" y="4445"/>
                  </a:lnTo>
                  <a:lnTo>
                    <a:pt x="153162" y="18034"/>
                  </a:lnTo>
                  <a:lnTo>
                    <a:pt x="110617" y="40512"/>
                  </a:lnTo>
                  <a:lnTo>
                    <a:pt x="72136" y="72136"/>
                  </a:lnTo>
                  <a:lnTo>
                    <a:pt x="40512" y="110617"/>
                  </a:lnTo>
                  <a:lnTo>
                    <a:pt x="18034" y="153415"/>
                  </a:lnTo>
                  <a:lnTo>
                    <a:pt x="4444" y="199009"/>
                  </a:lnTo>
                  <a:lnTo>
                    <a:pt x="0" y="245999"/>
                  </a:lnTo>
                  <a:lnTo>
                    <a:pt x="4444" y="292862"/>
                  </a:lnTo>
                  <a:lnTo>
                    <a:pt x="18034" y="338582"/>
                  </a:lnTo>
                  <a:lnTo>
                    <a:pt x="40512" y="381381"/>
                  </a:lnTo>
                  <a:lnTo>
                    <a:pt x="72136" y="419862"/>
                  </a:lnTo>
                  <a:lnTo>
                    <a:pt x="110617" y="450976"/>
                  </a:lnTo>
                  <a:lnTo>
                    <a:pt x="153162" y="473075"/>
                  </a:lnTo>
                  <a:lnTo>
                    <a:pt x="198628" y="486283"/>
                  </a:lnTo>
                  <a:lnTo>
                    <a:pt x="245364" y="490727"/>
                  </a:lnTo>
                  <a:lnTo>
                    <a:pt x="291846" y="486283"/>
                  </a:lnTo>
                  <a:lnTo>
                    <a:pt x="337312" y="473075"/>
                  </a:lnTo>
                  <a:lnTo>
                    <a:pt x="379856" y="450976"/>
                  </a:lnTo>
                  <a:lnTo>
                    <a:pt x="418338" y="419862"/>
                  </a:lnTo>
                  <a:lnTo>
                    <a:pt x="449961" y="381381"/>
                  </a:lnTo>
                  <a:lnTo>
                    <a:pt x="472440" y="338582"/>
                  </a:lnTo>
                  <a:lnTo>
                    <a:pt x="486029" y="292862"/>
                  </a:lnTo>
                  <a:lnTo>
                    <a:pt x="490474" y="245999"/>
                  </a:lnTo>
                  <a:lnTo>
                    <a:pt x="486029" y="199009"/>
                  </a:lnTo>
                  <a:lnTo>
                    <a:pt x="472440" y="153415"/>
                  </a:lnTo>
                  <a:lnTo>
                    <a:pt x="449961" y="110617"/>
                  </a:lnTo>
                  <a:lnTo>
                    <a:pt x="418338" y="72136"/>
                  </a:lnTo>
                  <a:lnTo>
                    <a:pt x="379856" y="40512"/>
                  </a:lnTo>
                  <a:lnTo>
                    <a:pt x="337312" y="18034"/>
                  </a:lnTo>
                  <a:lnTo>
                    <a:pt x="291846" y="4445"/>
                  </a:lnTo>
                  <a:lnTo>
                    <a:pt x="245364" y="0"/>
                  </a:lnTo>
                  <a:close/>
                </a:path>
              </a:pathLst>
            </a:custGeom>
            <a:solidFill>
              <a:srgbClr val="00042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2"/>
            <p:cNvSpPr/>
            <p:nvPr/>
          </p:nvSpPr>
          <p:spPr>
            <a:xfrm>
              <a:off x="1337286" y="1625516"/>
              <a:ext cx="377825" cy="381000"/>
            </a:xfrm>
            <a:custGeom>
              <a:rect b="b" l="l" r="r" t="t"/>
              <a:pathLst>
                <a:path extrusionOk="0" h="381000" w="377825">
                  <a:moveTo>
                    <a:pt x="188849" y="0"/>
                  </a:moveTo>
                  <a:lnTo>
                    <a:pt x="140970" y="6223"/>
                  </a:lnTo>
                  <a:lnTo>
                    <a:pt x="95631" y="24637"/>
                  </a:lnTo>
                  <a:lnTo>
                    <a:pt x="55372" y="55499"/>
                  </a:lnTo>
                  <a:lnTo>
                    <a:pt x="27686" y="89916"/>
                  </a:lnTo>
                  <a:lnTo>
                    <a:pt x="9271" y="128397"/>
                  </a:lnTo>
                  <a:lnTo>
                    <a:pt x="0" y="169418"/>
                  </a:lnTo>
                  <a:lnTo>
                    <a:pt x="0" y="211200"/>
                  </a:lnTo>
                  <a:lnTo>
                    <a:pt x="9271" y="252222"/>
                  </a:lnTo>
                  <a:lnTo>
                    <a:pt x="27686" y="290703"/>
                  </a:lnTo>
                  <a:lnTo>
                    <a:pt x="55372" y="324993"/>
                  </a:lnTo>
                  <a:lnTo>
                    <a:pt x="95631" y="355854"/>
                  </a:lnTo>
                  <a:lnTo>
                    <a:pt x="140970" y="374396"/>
                  </a:lnTo>
                  <a:lnTo>
                    <a:pt x="188849" y="380492"/>
                  </a:lnTo>
                  <a:lnTo>
                    <a:pt x="236855" y="374396"/>
                  </a:lnTo>
                  <a:lnTo>
                    <a:pt x="282194" y="355854"/>
                  </a:lnTo>
                  <a:lnTo>
                    <a:pt x="322580" y="324993"/>
                  </a:lnTo>
                  <a:lnTo>
                    <a:pt x="350139" y="290703"/>
                  </a:lnTo>
                  <a:lnTo>
                    <a:pt x="368681" y="252222"/>
                  </a:lnTo>
                  <a:lnTo>
                    <a:pt x="377825" y="211200"/>
                  </a:lnTo>
                  <a:lnTo>
                    <a:pt x="377825" y="169418"/>
                  </a:lnTo>
                  <a:lnTo>
                    <a:pt x="368681" y="128397"/>
                  </a:lnTo>
                  <a:lnTo>
                    <a:pt x="350139" y="89916"/>
                  </a:lnTo>
                  <a:lnTo>
                    <a:pt x="322580" y="55499"/>
                  </a:lnTo>
                  <a:lnTo>
                    <a:pt x="282194" y="24637"/>
                  </a:lnTo>
                  <a:lnTo>
                    <a:pt x="236855" y="6223"/>
                  </a:lnTo>
                  <a:lnTo>
                    <a:pt x="188849" y="0"/>
                  </a:lnTo>
                  <a:close/>
                </a:path>
              </a:pathLst>
            </a:custGeom>
            <a:solidFill>
              <a:srgbClr val="8FD2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8" name="Google Shape;118;p2"/>
            <p:cNvPicPr preferRelativeResize="0"/>
            <p:nvPr/>
          </p:nvPicPr>
          <p:blipFill rotWithShape="1">
            <a:blip r:embed="rId13">
              <a:alphaModFix/>
            </a:blip>
            <a:srcRect b="0" l="0" r="0" t="0"/>
            <a:stretch/>
          </p:blipFill>
          <p:spPr>
            <a:xfrm>
              <a:off x="1372338" y="1694096"/>
              <a:ext cx="67056" cy="236220"/>
            </a:xfrm>
            <a:prstGeom prst="rect">
              <a:avLst/>
            </a:prstGeom>
            <a:noFill/>
            <a:ln>
              <a:noFill/>
            </a:ln>
          </p:spPr>
        </p:pic>
        <p:sp>
          <p:nvSpPr>
            <p:cNvPr id="119" name="Google Shape;119;p2"/>
            <p:cNvSpPr/>
            <p:nvPr/>
          </p:nvSpPr>
          <p:spPr>
            <a:xfrm>
              <a:off x="1465302" y="1936412"/>
              <a:ext cx="94615" cy="36195"/>
            </a:xfrm>
            <a:custGeom>
              <a:rect b="b" l="l" r="r" t="t"/>
              <a:pathLst>
                <a:path extrusionOk="0" h="36194" w="94614">
                  <a:moveTo>
                    <a:pt x="12573" y="0"/>
                  </a:moveTo>
                  <a:lnTo>
                    <a:pt x="4699" y="3175"/>
                  </a:lnTo>
                  <a:lnTo>
                    <a:pt x="3175" y="9525"/>
                  </a:lnTo>
                  <a:lnTo>
                    <a:pt x="0" y="15875"/>
                  </a:lnTo>
                  <a:lnTo>
                    <a:pt x="3175" y="23875"/>
                  </a:lnTo>
                  <a:lnTo>
                    <a:pt x="9398" y="25526"/>
                  </a:lnTo>
                  <a:lnTo>
                    <a:pt x="27305" y="31369"/>
                  </a:lnTo>
                  <a:lnTo>
                    <a:pt x="45846" y="35051"/>
                  </a:lnTo>
                  <a:lnTo>
                    <a:pt x="64388" y="36195"/>
                  </a:lnTo>
                  <a:lnTo>
                    <a:pt x="83185" y="35051"/>
                  </a:lnTo>
                  <a:lnTo>
                    <a:pt x="86360" y="35051"/>
                  </a:lnTo>
                  <a:lnTo>
                    <a:pt x="89535" y="33400"/>
                  </a:lnTo>
                  <a:lnTo>
                    <a:pt x="91058" y="31876"/>
                  </a:lnTo>
                  <a:lnTo>
                    <a:pt x="94233" y="25526"/>
                  </a:lnTo>
                  <a:lnTo>
                    <a:pt x="94233" y="14224"/>
                  </a:lnTo>
                  <a:lnTo>
                    <a:pt x="87883" y="9525"/>
                  </a:lnTo>
                  <a:lnTo>
                    <a:pt x="80010" y="9525"/>
                  </a:lnTo>
                  <a:lnTo>
                    <a:pt x="64515" y="10667"/>
                  </a:lnTo>
                  <a:lnTo>
                    <a:pt x="48768" y="9651"/>
                  </a:lnTo>
                  <a:lnTo>
                    <a:pt x="33527" y="6603"/>
                  </a:lnTo>
                  <a:lnTo>
                    <a:pt x="18923" y="1524"/>
                  </a:lnTo>
                  <a:lnTo>
                    <a:pt x="12573"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2"/>
            <p:cNvSpPr/>
            <p:nvPr/>
          </p:nvSpPr>
          <p:spPr>
            <a:xfrm>
              <a:off x="1521691" y="2332652"/>
              <a:ext cx="2635250" cy="3497579"/>
            </a:xfrm>
            <a:custGeom>
              <a:rect b="b" l="l" r="r" t="t"/>
              <a:pathLst>
                <a:path extrusionOk="0" h="3497579" w="2635250">
                  <a:moveTo>
                    <a:pt x="58800" y="0"/>
                  </a:moveTo>
                  <a:lnTo>
                    <a:pt x="33019" y="32765"/>
                  </a:lnTo>
                  <a:lnTo>
                    <a:pt x="14731" y="71755"/>
                  </a:lnTo>
                  <a:lnTo>
                    <a:pt x="3682" y="115697"/>
                  </a:lnTo>
                  <a:lnTo>
                    <a:pt x="0" y="163195"/>
                  </a:lnTo>
                  <a:lnTo>
                    <a:pt x="0" y="3243072"/>
                  </a:lnTo>
                  <a:lnTo>
                    <a:pt x="4191" y="3289681"/>
                  </a:lnTo>
                  <a:lnTo>
                    <a:pt x="16382" y="3333115"/>
                  </a:lnTo>
                  <a:lnTo>
                    <a:pt x="35560" y="3372866"/>
                  </a:lnTo>
                  <a:lnTo>
                    <a:pt x="61087" y="3408299"/>
                  </a:lnTo>
                  <a:lnTo>
                    <a:pt x="92075" y="3438779"/>
                  </a:lnTo>
                  <a:lnTo>
                    <a:pt x="127762" y="3463518"/>
                  </a:lnTo>
                  <a:lnTo>
                    <a:pt x="167258" y="3482009"/>
                  </a:lnTo>
                  <a:lnTo>
                    <a:pt x="209931" y="3493579"/>
                  </a:lnTo>
                  <a:lnTo>
                    <a:pt x="254762" y="3497579"/>
                  </a:lnTo>
                  <a:lnTo>
                    <a:pt x="2553208" y="3497579"/>
                  </a:lnTo>
                  <a:lnTo>
                    <a:pt x="2605786" y="3492931"/>
                  </a:lnTo>
                  <a:lnTo>
                    <a:pt x="2634996" y="3484524"/>
                  </a:lnTo>
                  <a:lnTo>
                    <a:pt x="274319" y="3484524"/>
                  </a:lnTo>
                  <a:lnTo>
                    <a:pt x="227456" y="3480295"/>
                  </a:lnTo>
                  <a:lnTo>
                    <a:pt x="183387" y="3468116"/>
                  </a:lnTo>
                  <a:lnTo>
                    <a:pt x="142748" y="3448748"/>
                  </a:lnTo>
                  <a:lnTo>
                    <a:pt x="106172" y="3422904"/>
                  </a:lnTo>
                  <a:lnTo>
                    <a:pt x="74675" y="3391408"/>
                  </a:lnTo>
                  <a:lnTo>
                    <a:pt x="48894" y="3354959"/>
                  </a:lnTo>
                  <a:lnTo>
                    <a:pt x="29463" y="3314319"/>
                  </a:lnTo>
                  <a:lnTo>
                    <a:pt x="17272" y="3270250"/>
                  </a:lnTo>
                  <a:lnTo>
                    <a:pt x="13081" y="3223514"/>
                  </a:lnTo>
                  <a:lnTo>
                    <a:pt x="13081" y="143510"/>
                  </a:lnTo>
                  <a:lnTo>
                    <a:pt x="16510" y="104521"/>
                  </a:lnTo>
                  <a:lnTo>
                    <a:pt x="26162" y="66801"/>
                  </a:lnTo>
                  <a:lnTo>
                    <a:pt x="40639" y="31623"/>
                  </a:lnTo>
                  <a:lnTo>
                    <a:pt x="58800" y="0"/>
                  </a:lnTo>
                  <a:close/>
                </a:path>
              </a:pathLst>
            </a:custGeom>
            <a:solidFill>
              <a:srgbClr val="92929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1" name="Google Shape;121;p2"/>
            <p:cNvPicPr preferRelativeResize="0"/>
            <p:nvPr/>
          </p:nvPicPr>
          <p:blipFill rotWithShape="1">
            <a:blip r:embed="rId14">
              <a:alphaModFix/>
            </a:blip>
            <a:srcRect b="0" l="0" r="0" t="0"/>
            <a:stretch/>
          </p:blipFill>
          <p:spPr>
            <a:xfrm>
              <a:off x="4088106" y="5718981"/>
              <a:ext cx="202691" cy="97535"/>
            </a:xfrm>
            <a:prstGeom prst="rect">
              <a:avLst/>
            </a:prstGeom>
            <a:noFill/>
            <a:ln>
              <a:noFill/>
            </a:ln>
          </p:spPr>
        </p:pic>
        <p:sp>
          <p:nvSpPr>
            <p:cNvPr id="122" name="Google Shape;122;p2"/>
            <p:cNvSpPr/>
            <p:nvPr/>
          </p:nvSpPr>
          <p:spPr>
            <a:xfrm>
              <a:off x="1535407" y="2222924"/>
              <a:ext cx="2807335" cy="3593465"/>
            </a:xfrm>
            <a:custGeom>
              <a:rect b="b" l="l" r="r" t="t"/>
              <a:pathLst>
                <a:path extrusionOk="0" h="3593465" w="2807335">
                  <a:moveTo>
                    <a:pt x="2552319" y="0"/>
                  </a:moveTo>
                  <a:lnTo>
                    <a:pt x="261111" y="0"/>
                  </a:lnTo>
                  <a:lnTo>
                    <a:pt x="214375" y="3937"/>
                  </a:lnTo>
                  <a:lnTo>
                    <a:pt x="170179" y="15621"/>
                  </a:lnTo>
                  <a:lnTo>
                    <a:pt x="129539" y="34036"/>
                  </a:lnTo>
                  <a:lnTo>
                    <a:pt x="93090" y="58800"/>
                  </a:lnTo>
                  <a:lnTo>
                    <a:pt x="61594" y="89280"/>
                  </a:lnTo>
                  <a:lnTo>
                    <a:pt x="35813" y="124587"/>
                  </a:lnTo>
                  <a:lnTo>
                    <a:pt x="16382" y="164337"/>
                  </a:lnTo>
                  <a:lnTo>
                    <a:pt x="4190" y="207772"/>
                  </a:lnTo>
                  <a:lnTo>
                    <a:pt x="0" y="254380"/>
                  </a:lnTo>
                  <a:lnTo>
                    <a:pt x="0" y="3332353"/>
                  </a:lnTo>
                  <a:lnTo>
                    <a:pt x="4190" y="3379089"/>
                  </a:lnTo>
                  <a:lnTo>
                    <a:pt x="16382" y="3423157"/>
                  </a:lnTo>
                  <a:lnTo>
                    <a:pt x="35813" y="3463798"/>
                  </a:lnTo>
                  <a:lnTo>
                    <a:pt x="61594" y="3500247"/>
                  </a:lnTo>
                  <a:lnTo>
                    <a:pt x="93090" y="3531743"/>
                  </a:lnTo>
                  <a:lnTo>
                    <a:pt x="129539" y="3557473"/>
                  </a:lnTo>
                  <a:lnTo>
                    <a:pt x="170179" y="3576828"/>
                  </a:lnTo>
                  <a:lnTo>
                    <a:pt x="214375" y="3588994"/>
                  </a:lnTo>
                  <a:lnTo>
                    <a:pt x="261111" y="3593211"/>
                  </a:lnTo>
                  <a:lnTo>
                    <a:pt x="2552319" y="3593211"/>
                  </a:lnTo>
                  <a:lnTo>
                    <a:pt x="2598928" y="3588994"/>
                  </a:lnTo>
                  <a:lnTo>
                    <a:pt x="2642361" y="3576828"/>
                  </a:lnTo>
                  <a:lnTo>
                    <a:pt x="2682239" y="3557473"/>
                  </a:lnTo>
                  <a:lnTo>
                    <a:pt x="2717672" y="3531743"/>
                  </a:lnTo>
                  <a:lnTo>
                    <a:pt x="2748025" y="3500247"/>
                  </a:lnTo>
                  <a:lnTo>
                    <a:pt x="2772918" y="3463798"/>
                  </a:lnTo>
                  <a:lnTo>
                    <a:pt x="2791333" y="3423157"/>
                  </a:lnTo>
                  <a:lnTo>
                    <a:pt x="2802889" y="3379089"/>
                  </a:lnTo>
                  <a:lnTo>
                    <a:pt x="2806954" y="3332353"/>
                  </a:lnTo>
                  <a:lnTo>
                    <a:pt x="2806954" y="254380"/>
                  </a:lnTo>
                  <a:lnTo>
                    <a:pt x="2802889" y="207772"/>
                  </a:lnTo>
                  <a:lnTo>
                    <a:pt x="2791333" y="164337"/>
                  </a:lnTo>
                  <a:lnTo>
                    <a:pt x="2772918" y="124587"/>
                  </a:lnTo>
                  <a:lnTo>
                    <a:pt x="2748025" y="89280"/>
                  </a:lnTo>
                  <a:lnTo>
                    <a:pt x="2717672" y="58800"/>
                  </a:lnTo>
                  <a:lnTo>
                    <a:pt x="2682239" y="34036"/>
                  </a:lnTo>
                  <a:lnTo>
                    <a:pt x="2642361" y="15621"/>
                  </a:lnTo>
                  <a:lnTo>
                    <a:pt x="2598928" y="3937"/>
                  </a:lnTo>
                  <a:lnTo>
                    <a:pt x="2552319" y="0"/>
                  </a:lnTo>
                  <a:close/>
                </a:path>
              </a:pathLst>
            </a:custGeom>
            <a:solidFill>
              <a:srgbClr val="41404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2"/>
            <p:cNvSpPr/>
            <p:nvPr/>
          </p:nvSpPr>
          <p:spPr>
            <a:xfrm>
              <a:off x="1666471" y="2430188"/>
              <a:ext cx="2533015" cy="3228975"/>
            </a:xfrm>
            <a:custGeom>
              <a:rect b="b" l="l" r="r" t="t"/>
              <a:pathLst>
                <a:path extrusionOk="0" h="3228975" w="2533015">
                  <a:moveTo>
                    <a:pt x="2532634" y="0"/>
                  </a:moveTo>
                  <a:lnTo>
                    <a:pt x="2519553" y="0"/>
                  </a:lnTo>
                  <a:lnTo>
                    <a:pt x="2519553" y="3209163"/>
                  </a:lnTo>
                  <a:lnTo>
                    <a:pt x="580517" y="3209163"/>
                  </a:lnTo>
                  <a:lnTo>
                    <a:pt x="0" y="2648077"/>
                  </a:lnTo>
                  <a:lnTo>
                    <a:pt x="593597" y="3228848"/>
                  </a:lnTo>
                  <a:lnTo>
                    <a:pt x="2532634" y="3228848"/>
                  </a:lnTo>
                  <a:lnTo>
                    <a:pt x="2532634" y="3209163"/>
                  </a:lnTo>
                  <a:lnTo>
                    <a:pt x="2532634" y="0"/>
                  </a:lnTo>
                  <a:close/>
                </a:path>
              </a:pathLst>
            </a:custGeom>
            <a:solidFill>
              <a:srgbClr val="1C1C1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2"/>
            <p:cNvSpPr/>
            <p:nvPr/>
          </p:nvSpPr>
          <p:spPr>
            <a:xfrm>
              <a:off x="1646658" y="2417996"/>
              <a:ext cx="2539365" cy="3221355"/>
            </a:xfrm>
            <a:custGeom>
              <a:rect b="b" l="l" r="r" t="t"/>
              <a:pathLst>
                <a:path extrusionOk="0" h="3221354" w="2539365">
                  <a:moveTo>
                    <a:pt x="2538857" y="0"/>
                  </a:moveTo>
                  <a:lnTo>
                    <a:pt x="0" y="0"/>
                  </a:lnTo>
                  <a:lnTo>
                    <a:pt x="0" y="2647188"/>
                  </a:lnTo>
                  <a:lnTo>
                    <a:pt x="599820" y="3221228"/>
                  </a:lnTo>
                  <a:lnTo>
                    <a:pt x="2538857" y="3221228"/>
                  </a:lnTo>
                  <a:lnTo>
                    <a:pt x="2538857" y="0"/>
                  </a:lnTo>
                  <a:close/>
                </a:path>
              </a:pathLst>
            </a:custGeom>
            <a:solidFill>
              <a:srgbClr val="FFF9F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2"/>
            <p:cNvSpPr/>
            <p:nvPr/>
          </p:nvSpPr>
          <p:spPr>
            <a:xfrm>
              <a:off x="2998447" y="5216061"/>
              <a:ext cx="894715" cy="111125"/>
            </a:xfrm>
            <a:custGeom>
              <a:rect b="b" l="l" r="r" t="t"/>
              <a:pathLst>
                <a:path extrusionOk="0" h="111125" w="894714">
                  <a:moveTo>
                    <a:pt x="894334" y="0"/>
                  </a:moveTo>
                  <a:lnTo>
                    <a:pt x="0" y="0"/>
                  </a:lnTo>
                  <a:lnTo>
                    <a:pt x="0" y="110870"/>
                  </a:lnTo>
                  <a:lnTo>
                    <a:pt x="894334" y="110870"/>
                  </a:lnTo>
                  <a:lnTo>
                    <a:pt x="894334" y="0"/>
                  </a:lnTo>
                  <a:close/>
                </a:path>
              </a:pathLst>
            </a:custGeom>
            <a:solidFill>
              <a:srgbClr val="EB505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2"/>
            <p:cNvSpPr/>
            <p:nvPr/>
          </p:nvSpPr>
          <p:spPr>
            <a:xfrm>
              <a:off x="1954507" y="3247052"/>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2"/>
            <p:cNvSpPr/>
            <p:nvPr/>
          </p:nvSpPr>
          <p:spPr>
            <a:xfrm>
              <a:off x="1954507" y="3451268"/>
              <a:ext cx="1938655" cy="0"/>
            </a:xfrm>
            <a:custGeom>
              <a:rect b="b" l="l" r="r" t="t"/>
              <a:pathLst>
                <a:path extrusionOk="0" h="120000" w="1938654">
                  <a:moveTo>
                    <a:pt x="0" y="0"/>
                  </a:moveTo>
                  <a:lnTo>
                    <a:pt x="1938273" y="0"/>
                  </a:lnTo>
                </a:path>
              </a:pathLst>
            </a:custGeom>
            <a:noFill/>
            <a:ln cap="flat" cmpd="sng" w="579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2"/>
            <p:cNvSpPr/>
            <p:nvPr/>
          </p:nvSpPr>
          <p:spPr>
            <a:xfrm>
              <a:off x="1954507" y="3657008"/>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9" name="Google Shape;129;p2"/>
            <p:cNvSpPr/>
            <p:nvPr/>
          </p:nvSpPr>
          <p:spPr>
            <a:xfrm>
              <a:off x="1955268" y="3863510"/>
              <a:ext cx="1939925" cy="208915"/>
            </a:xfrm>
            <a:custGeom>
              <a:rect b="b" l="l" r="r" t="t"/>
              <a:pathLst>
                <a:path extrusionOk="0" h="208914" w="1939925">
                  <a:moveTo>
                    <a:pt x="0" y="0"/>
                  </a:moveTo>
                  <a:lnTo>
                    <a:pt x="1939798" y="0"/>
                  </a:lnTo>
                </a:path>
                <a:path extrusionOk="0" h="208914" w="1939925">
                  <a:moveTo>
                    <a:pt x="0" y="208406"/>
                  </a:moveTo>
                  <a:lnTo>
                    <a:pt x="1939798" y="208406"/>
                  </a:lnTo>
                </a:path>
              </a:pathLst>
            </a:custGeom>
            <a:noFill/>
            <a:ln cap="flat" cmpd="sng" w="594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2"/>
            <p:cNvSpPr/>
            <p:nvPr/>
          </p:nvSpPr>
          <p:spPr>
            <a:xfrm>
              <a:off x="1954507" y="4277276"/>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1" name="Google Shape;131;p2"/>
            <p:cNvSpPr/>
            <p:nvPr/>
          </p:nvSpPr>
          <p:spPr>
            <a:xfrm>
              <a:off x="1954507" y="4481492"/>
              <a:ext cx="1938655" cy="0"/>
            </a:xfrm>
            <a:custGeom>
              <a:rect b="b" l="l" r="r" t="t"/>
              <a:pathLst>
                <a:path extrusionOk="0" h="120000" w="1938654">
                  <a:moveTo>
                    <a:pt x="0" y="0"/>
                  </a:moveTo>
                  <a:lnTo>
                    <a:pt x="1938273" y="0"/>
                  </a:lnTo>
                </a:path>
              </a:pathLst>
            </a:custGeom>
            <a:noFill/>
            <a:ln cap="flat" cmpd="sng" w="579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2" name="Google Shape;132;p2"/>
            <p:cNvSpPr/>
            <p:nvPr/>
          </p:nvSpPr>
          <p:spPr>
            <a:xfrm>
              <a:off x="1955268" y="4689518"/>
              <a:ext cx="1939925" cy="0"/>
            </a:xfrm>
            <a:custGeom>
              <a:rect b="b" l="l" r="r" t="t"/>
              <a:pathLst>
                <a:path extrusionOk="0" h="120000" w="1939925">
                  <a:moveTo>
                    <a:pt x="0" y="0"/>
                  </a:moveTo>
                  <a:lnTo>
                    <a:pt x="1939798" y="0"/>
                  </a:lnTo>
                </a:path>
              </a:pathLst>
            </a:custGeom>
            <a:noFill/>
            <a:ln cap="flat" cmpd="sng" w="53325">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2"/>
            <p:cNvSpPr/>
            <p:nvPr/>
          </p:nvSpPr>
          <p:spPr>
            <a:xfrm>
              <a:off x="1954507" y="4897544"/>
              <a:ext cx="1938655" cy="0"/>
            </a:xfrm>
            <a:custGeom>
              <a:rect b="b" l="l" r="r" t="t"/>
              <a:pathLst>
                <a:path extrusionOk="0" h="120000" w="1938654">
                  <a:moveTo>
                    <a:pt x="0" y="0"/>
                  </a:moveTo>
                  <a:lnTo>
                    <a:pt x="1938273" y="0"/>
                  </a:lnTo>
                </a:path>
              </a:pathLst>
            </a:custGeom>
            <a:noFill/>
            <a:ln cap="flat" cmpd="sng" w="51800">
              <a:solidFill>
                <a:srgbClr val="A7A9AC"/>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2"/>
            <p:cNvSpPr/>
            <p:nvPr/>
          </p:nvSpPr>
          <p:spPr>
            <a:xfrm>
              <a:off x="2259306" y="2789854"/>
              <a:ext cx="1365885" cy="109855"/>
            </a:xfrm>
            <a:custGeom>
              <a:rect b="b" l="l" r="r" t="t"/>
              <a:pathLst>
                <a:path extrusionOk="0" h="109855" w="1365885">
                  <a:moveTo>
                    <a:pt x="1365377" y="0"/>
                  </a:moveTo>
                  <a:lnTo>
                    <a:pt x="0" y="0"/>
                  </a:lnTo>
                  <a:lnTo>
                    <a:pt x="0" y="109472"/>
                  </a:lnTo>
                  <a:lnTo>
                    <a:pt x="1365377" y="109472"/>
                  </a:lnTo>
                  <a:lnTo>
                    <a:pt x="1365377" y="0"/>
                  </a:lnTo>
                  <a:close/>
                </a:path>
              </a:pathLst>
            </a:custGeom>
            <a:solidFill>
              <a:srgbClr val="A7A9A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2"/>
            <p:cNvSpPr/>
            <p:nvPr/>
          </p:nvSpPr>
          <p:spPr>
            <a:xfrm>
              <a:off x="1646658" y="5065185"/>
              <a:ext cx="612775" cy="574675"/>
            </a:xfrm>
            <a:custGeom>
              <a:rect b="b" l="l" r="r" t="t"/>
              <a:pathLst>
                <a:path extrusionOk="0" h="574675" w="612775">
                  <a:moveTo>
                    <a:pt x="612394" y="0"/>
                  </a:moveTo>
                  <a:lnTo>
                    <a:pt x="0" y="0"/>
                  </a:lnTo>
                  <a:lnTo>
                    <a:pt x="599312" y="574293"/>
                  </a:lnTo>
                  <a:lnTo>
                    <a:pt x="612394" y="0"/>
                  </a:lnTo>
                  <a:close/>
                </a:path>
              </a:pathLst>
            </a:custGeom>
            <a:solidFill>
              <a:srgbClr val="B9B9B8"/>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2"/>
            <p:cNvSpPr/>
            <p:nvPr/>
          </p:nvSpPr>
          <p:spPr>
            <a:xfrm>
              <a:off x="1646658" y="5065185"/>
              <a:ext cx="600075" cy="574675"/>
            </a:xfrm>
            <a:custGeom>
              <a:rect b="b" l="l" r="r" t="t"/>
              <a:pathLst>
                <a:path extrusionOk="0" h="574675" w="600075">
                  <a:moveTo>
                    <a:pt x="0" y="0"/>
                  </a:moveTo>
                  <a:lnTo>
                    <a:pt x="599947" y="574293"/>
                  </a:lnTo>
                  <a:lnTo>
                    <a:pt x="573785" y="32765"/>
                  </a:lnTo>
                  <a:lnTo>
                    <a:pt x="0" y="0"/>
                  </a:lnTo>
                  <a:close/>
                </a:path>
              </a:pathLst>
            </a:custGeom>
            <a:solidFill>
              <a:srgbClr val="EFECE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2"/>
            <p:cNvSpPr/>
            <p:nvPr/>
          </p:nvSpPr>
          <p:spPr>
            <a:xfrm>
              <a:off x="2436090" y="2407328"/>
              <a:ext cx="973455" cy="22860"/>
            </a:xfrm>
            <a:custGeom>
              <a:rect b="b" l="l" r="r" t="t"/>
              <a:pathLst>
                <a:path extrusionOk="0" h="22860" w="973454">
                  <a:moveTo>
                    <a:pt x="973327" y="0"/>
                  </a:moveTo>
                  <a:lnTo>
                    <a:pt x="0" y="0"/>
                  </a:lnTo>
                  <a:lnTo>
                    <a:pt x="0" y="22605"/>
                  </a:lnTo>
                  <a:lnTo>
                    <a:pt x="973327" y="22605"/>
                  </a:lnTo>
                  <a:lnTo>
                    <a:pt x="973327" y="0"/>
                  </a:lnTo>
                  <a:close/>
                </a:path>
              </a:pathLst>
            </a:custGeom>
            <a:solidFill>
              <a:srgbClr val="1E1E1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2"/>
            <p:cNvSpPr/>
            <p:nvPr/>
          </p:nvSpPr>
          <p:spPr>
            <a:xfrm>
              <a:off x="2420850" y="1870880"/>
              <a:ext cx="990600" cy="536575"/>
            </a:xfrm>
            <a:custGeom>
              <a:rect b="b" l="l" r="r" t="t"/>
              <a:pathLst>
                <a:path extrusionOk="0" h="536575" w="990600">
                  <a:moveTo>
                    <a:pt x="492378" y="0"/>
                  </a:moveTo>
                  <a:lnTo>
                    <a:pt x="447928" y="5334"/>
                  </a:lnTo>
                  <a:lnTo>
                    <a:pt x="406907" y="20701"/>
                  </a:lnTo>
                  <a:lnTo>
                    <a:pt x="370459" y="44577"/>
                  </a:lnTo>
                  <a:lnTo>
                    <a:pt x="339978" y="75946"/>
                  </a:lnTo>
                  <a:lnTo>
                    <a:pt x="316738" y="113284"/>
                  </a:lnTo>
                  <a:lnTo>
                    <a:pt x="301751" y="155448"/>
                  </a:lnTo>
                  <a:lnTo>
                    <a:pt x="296544" y="201168"/>
                  </a:lnTo>
                  <a:lnTo>
                    <a:pt x="297434" y="214884"/>
                  </a:lnTo>
                  <a:lnTo>
                    <a:pt x="301625" y="242316"/>
                  </a:lnTo>
                  <a:lnTo>
                    <a:pt x="302513" y="255905"/>
                  </a:lnTo>
                  <a:lnTo>
                    <a:pt x="0" y="255905"/>
                  </a:lnTo>
                  <a:lnTo>
                    <a:pt x="0" y="536194"/>
                  </a:lnTo>
                  <a:lnTo>
                    <a:pt x="990600" y="536194"/>
                  </a:lnTo>
                  <a:lnTo>
                    <a:pt x="990600" y="255905"/>
                  </a:lnTo>
                  <a:lnTo>
                    <a:pt x="682116" y="255905"/>
                  </a:lnTo>
                  <a:lnTo>
                    <a:pt x="686562" y="242316"/>
                  </a:lnTo>
                  <a:lnTo>
                    <a:pt x="690372" y="228600"/>
                  </a:lnTo>
                  <a:lnTo>
                    <a:pt x="693038" y="214884"/>
                  </a:lnTo>
                  <a:lnTo>
                    <a:pt x="694054" y="201168"/>
                  </a:lnTo>
                  <a:lnTo>
                    <a:pt x="688848" y="155448"/>
                  </a:lnTo>
                  <a:lnTo>
                    <a:pt x="673735" y="113284"/>
                  </a:lnTo>
                  <a:lnTo>
                    <a:pt x="650113" y="75946"/>
                  </a:lnTo>
                  <a:lnTo>
                    <a:pt x="618998" y="44577"/>
                  </a:lnTo>
                  <a:lnTo>
                    <a:pt x="581660" y="20701"/>
                  </a:lnTo>
                  <a:lnTo>
                    <a:pt x="538988" y="5334"/>
                  </a:lnTo>
                  <a:lnTo>
                    <a:pt x="492378" y="0"/>
                  </a:lnTo>
                  <a:close/>
                </a:path>
              </a:pathLst>
            </a:custGeom>
            <a:solidFill>
              <a:srgbClr val="FFAD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9" name="Google Shape;139;p2"/>
            <p:cNvPicPr preferRelativeResize="0"/>
            <p:nvPr/>
          </p:nvPicPr>
          <p:blipFill rotWithShape="1">
            <a:blip r:embed="rId6">
              <a:alphaModFix/>
            </a:blip>
            <a:srcRect b="0" l="0" r="0" t="0"/>
            <a:stretch/>
          </p:blipFill>
          <p:spPr>
            <a:xfrm>
              <a:off x="2800327" y="1956224"/>
              <a:ext cx="237743" cy="239267"/>
            </a:xfrm>
            <a:prstGeom prst="rect">
              <a:avLst/>
            </a:prstGeom>
            <a:noFill/>
            <a:ln>
              <a:noFill/>
            </a:ln>
          </p:spPr>
        </p:pic>
        <p:sp>
          <p:nvSpPr>
            <p:cNvPr id="140" name="Google Shape;140;p2"/>
            <p:cNvSpPr/>
            <p:nvPr/>
          </p:nvSpPr>
          <p:spPr>
            <a:xfrm>
              <a:off x="2314171" y="3621957"/>
              <a:ext cx="539115" cy="412750"/>
            </a:xfrm>
            <a:custGeom>
              <a:rect b="b" l="l" r="r" t="t"/>
              <a:pathLst>
                <a:path extrusionOk="0" h="412750" w="539114">
                  <a:moveTo>
                    <a:pt x="143510" y="0"/>
                  </a:moveTo>
                  <a:lnTo>
                    <a:pt x="0" y="253237"/>
                  </a:lnTo>
                  <a:lnTo>
                    <a:pt x="271399" y="409066"/>
                  </a:lnTo>
                  <a:lnTo>
                    <a:pt x="312800" y="391540"/>
                  </a:lnTo>
                  <a:lnTo>
                    <a:pt x="356362" y="380745"/>
                  </a:lnTo>
                  <a:lnTo>
                    <a:pt x="401320" y="376935"/>
                  </a:lnTo>
                  <a:lnTo>
                    <a:pt x="446786" y="380745"/>
                  </a:lnTo>
                  <a:lnTo>
                    <a:pt x="491871" y="392429"/>
                  </a:lnTo>
                  <a:lnTo>
                    <a:pt x="535940" y="412495"/>
                  </a:lnTo>
                  <a:lnTo>
                    <a:pt x="538988" y="403097"/>
                  </a:lnTo>
                  <a:lnTo>
                    <a:pt x="351663" y="294131"/>
                  </a:lnTo>
                  <a:lnTo>
                    <a:pt x="312039" y="294131"/>
                  </a:lnTo>
                  <a:lnTo>
                    <a:pt x="304800" y="290575"/>
                  </a:lnTo>
                  <a:lnTo>
                    <a:pt x="296925" y="282320"/>
                  </a:lnTo>
                  <a:lnTo>
                    <a:pt x="292100" y="272160"/>
                  </a:lnTo>
                  <a:lnTo>
                    <a:pt x="290449" y="261111"/>
                  </a:lnTo>
                  <a:lnTo>
                    <a:pt x="292227" y="250189"/>
                  </a:lnTo>
                  <a:lnTo>
                    <a:pt x="300355" y="242442"/>
                  </a:lnTo>
                  <a:lnTo>
                    <a:pt x="310261" y="237997"/>
                  </a:lnTo>
                  <a:lnTo>
                    <a:pt x="320802" y="237616"/>
                  </a:lnTo>
                  <a:lnTo>
                    <a:pt x="433324" y="237616"/>
                  </a:lnTo>
                  <a:lnTo>
                    <a:pt x="421640" y="200405"/>
                  </a:lnTo>
                  <a:lnTo>
                    <a:pt x="414909" y="155701"/>
                  </a:lnTo>
                  <a:lnTo>
                    <a:pt x="143510" y="0"/>
                  </a:lnTo>
                  <a:close/>
                </a:path>
              </a:pathLst>
            </a:custGeom>
            <a:solidFill>
              <a:srgbClr val="1D89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1" name="Google Shape;141;p2"/>
            <p:cNvPicPr preferRelativeResize="0"/>
            <p:nvPr/>
          </p:nvPicPr>
          <p:blipFill rotWithShape="1">
            <a:blip r:embed="rId15">
              <a:alphaModFix/>
            </a:blip>
            <a:srcRect b="0" l="0" r="0" t="0"/>
            <a:stretch/>
          </p:blipFill>
          <p:spPr>
            <a:xfrm>
              <a:off x="2626590" y="3859701"/>
              <a:ext cx="243839" cy="152400"/>
            </a:xfrm>
            <a:prstGeom prst="rect">
              <a:avLst/>
            </a:prstGeom>
            <a:noFill/>
            <a:ln>
              <a:noFill/>
            </a:ln>
          </p:spPr>
        </p:pic>
        <p:sp>
          <p:nvSpPr>
            <p:cNvPr id="142" name="Google Shape;142;p2"/>
            <p:cNvSpPr/>
            <p:nvPr/>
          </p:nvSpPr>
          <p:spPr>
            <a:xfrm>
              <a:off x="930378" y="2814236"/>
              <a:ext cx="1617980" cy="1129665"/>
            </a:xfrm>
            <a:custGeom>
              <a:rect b="b" l="l" r="r" t="t"/>
              <a:pathLst>
                <a:path extrusionOk="0" h="1129664" w="1617979">
                  <a:moveTo>
                    <a:pt x="170434" y="0"/>
                  </a:moveTo>
                  <a:lnTo>
                    <a:pt x="0" y="305815"/>
                  </a:lnTo>
                  <a:lnTo>
                    <a:pt x="1448815" y="1129157"/>
                  </a:lnTo>
                  <a:lnTo>
                    <a:pt x="1617979" y="827277"/>
                  </a:lnTo>
                  <a:lnTo>
                    <a:pt x="170434" y="0"/>
                  </a:lnTo>
                  <a:close/>
                </a:path>
              </a:pathLst>
            </a:custGeom>
            <a:solidFill>
              <a:srgbClr val="0DB3B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2"/>
            <p:cNvSpPr/>
            <p:nvPr/>
          </p:nvSpPr>
          <p:spPr>
            <a:xfrm>
              <a:off x="500611" y="2581064"/>
              <a:ext cx="1988820" cy="1332230"/>
            </a:xfrm>
            <a:custGeom>
              <a:rect b="b" l="l" r="r" t="t"/>
              <a:pathLst>
                <a:path extrusionOk="0" h="1332229" w="1988820">
                  <a:moveTo>
                    <a:pt x="312293" y="30988"/>
                  </a:moveTo>
                  <a:lnTo>
                    <a:pt x="304546" y="23241"/>
                  </a:lnTo>
                  <a:lnTo>
                    <a:pt x="262255" y="6350"/>
                  </a:lnTo>
                  <a:lnTo>
                    <a:pt x="218186" y="0"/>
                  </a:lnTo>
                  <a:lnTo>
                    <a:pt x="173736" y="3556"/>
                  </a:lnTo>
                  <a:lnTo>
                    <a:pt x="130810" y="16637"/>
                  </a:lnTo>
                  <a:lnTo>
                    <a:pt x="91059" y="38862"/>
                  </a:lnTo>
                  <a:lnTo>
                    <a:pt x="56007" y="69596"/>
                  </a:lnTo>
                  <a:lnTo>
                    <a:pt x="27432" y="108458"/>
                  </a:lnTo>
                  <a:lnTo>
                    <a:pt x="8255" y="152527"/>
                  </a:lnTo>
                  <a:lnTo>
                    <a:pt x="0" y="198120"/>
                  </a:lnTo>
                  <a:lnTo>
                    <a:pt x="1905" y="243586"/>
                  </a:lnTo>
                  <a:lnTo>
                    <a:pt x="13335" y="287147"/>
                  </a:lnTo>
                  <a:lnTo>
                    <a:pt x="33909" y="327152"/>
                  </a:lnTo>
                  <a:lnTo>
                    <a:pt x="62611" y="362077"/>
                  </a:lnTo>
                  <a:lnTo>
                    <a:pt x="99187" y="390144"/>
                  </a:lnTo>
                  <a:lnTo>
                    <a:pt x="106934" y="397891"/>
                  </a:lnTo>
                  <a:lnTo>
                    <a:pt x="312293" y="30988"/>
                  </a:lnTo>
                  <a:close/>
                </a:path>
                <a:path extrusionOk="0" h="1332229" w="1988820">
                  <a:moveTo>
                    <a:pt x="1988439" y="1026287"/>
                  </a:moveTo>
                  <a:lnTo>
                    <a:pt x="540258" y="198120"/>
                  </a:lnTo>
                  <a:lnTo>
                    <a:pt x="368808" y="504444"/>
                  </a:lnTo>
                  <a:lnTo>
                    <a:pt x="1817243" y="1331849"/>
                  </a:lnTo>
                  <a:lnTo>
                    <a:pt x="1988439" y="1026287"/>
                  </a:lnTo>
                  <a:close/>
                </a:path>
              </a:pathLst>
            </a:custGeom>
            <a:solidFill>
              <a:srgbClr val="FA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2"/>
            <p:cNvSpPr/>
            <p:nvPr/>
          </p:nvSpPr>
          <p:spPr>
            <a:xfrm>
              <a:off x="607290" y="2527724"/>
              <a:ext cx="1126490" cy="789940"/>
            </a:xfrm>
            <a:custGeom>
              <a:rect b="b" l="l" r="r" t="t"/>
              <a:pathLst>
                <a:path extrusionOk="0" h="789939" w="1126489">
                  <a:moveTo>
                    <a:pt x="348995" y="0"/>
                  </a:moveTo>
                  <a:lnTo>
                    <a:pt x="307339" y="6096"/>
                  </a:lnTo>
                  <a:lnTo>
                    <a:pt x="268350" y="22478"/>
                  </a:lnTo>
                  <a:lnTo>
                    <a:pt x="233933" y="48895"/>
                  </a:lnTo>
                  <a:lnTo>
                    <a:pt x="206248" y="85343"/>
                  </a:lnTo>
                  <a:lnTo>
                    <a:pt x="0" y="451612"/>
                  </a:lnTo>
                  <a:lnTo>
                    <a:pt x="590804" y="787653"/>
                  </a:lnTo>
                  <a:lnTo>
                    <a:pt x="602361" y="789432"/>
                  </a:lnTo>
                  <a:lnTo>
                    <a:pt x="615061" y="787780"/>
                  </a:lnTo>
                  <a:lnTo>
                    <a:pt x="627126" y="782065"/>
                  </a:lnTo>
                  <a:lnTo>
                    <a:pt x="636905" y="771651"/>
                  </a:lnTo>
                  <a:lnTo>
                    <a:pt x="809370" y="461645"/>
                  </a:lnTo>
                  <a:lnTo>
                    <a:pt x="813816" y="450976"/>
                  </a:lnTo>
                  <a:lnTo>
                    <a:pt x="813435" y="439292"/>
                  </a:lnTo>
                  <a:lnTo>
                    <a:pt x="807847" y="428625"/>
                  </a:lnTo>
                  <a:lnTo>
                    <a:pt x="796925" y="421639"/>
                  </a:lnTo>
                  <a:lnTo>
                    <a:pt x="267969" y="115570"/>
                  </a:lnTo>
                  <a:lnTo>
                    <a:pt x="292226" y="88391"/>
                  </a:lnTo>
                  <a:lnTo>
                    <a:pt x="325119" y="73025"/>
                  </a:lnTo>
                  <a:lnTo>
                    <a:pt x="361314" y="71374"/>
                  </a:lnTo>
                  <a:lnTo>
                    <a:pt x="395350" y="84962"/>
                  </a:lnTo>
                  <a:lnTo>
                    <a:pt x="1050925" y="457580"/>
                  </a:lnTo>
                  <a:lnTo>
                    <a:pt x="1065783" y="460628"/>
                  </a:lnTo>
                  <a:lnTo>
                    <a:pt x="1081277" y="460501"/>
                  </a:lnTo>
                  <a:lnTo>
                    <a:pt x="1094994" y="456818"/>
                  </a:lnTo>
                  <a:lnTo>
                    <a:pt x="1104645" y="449452"/>
                  </a:lnTo>
                  <a:lnTo>
                    <a:pt x="1126108" y="415163"/>
                  </a:lnTo>
                  <a:lnTo>
                    <a:pt x="431926" y="19430"/>
                  </a:lnTo>
                  <a:lnTo>
                    <a:pt x="391287" y="4445"/>
                  </a:lnTo>
                  <a:lnTo>
                    <a:pt x="348995" y="0"/>
                  </a:lnTo>
                  <a:close/>
                </a:path>
              </a:pathLst>
            </a:custGeom>
            <a:solidFill>
              <a:srgbClr val="1D89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2"/>
            <p:cNvSpPr/>
            <p:nvPr/>
          </p:nvSpPr>
          <p:spPr>
            <a:xfrm>
              <a:off x="669774" y="2643549"/>
              <a:ext cx="288290" cy="413384"/>
            </a:xfrm>
            <a:custGeom>
              <a:rect b="b" l="l" r="r" t="t"/>
              <a:pathLst>
                <a:path extrusionOk="0" h="413385" w="288289">
                  <a:moveTo>
                    <a:pt x="205994" y="0"/>
                  </a:moveTo>
                  <a:lnTo>
                    <a:pt x="0" y="366267"/>
                  </a:lnTo>
                  <a:lnTo>
                    <a:pt x="81407" y="413003"/>
                  </a:lnTo>
                  <a:lnTo>
                    <a:pt x="288036" y="46862"/>
                  </a:lnTo>
                  <a:lnTo>
                    <a:pt x="205994" y="0"/>
                  </a:lnTo>
                  <a:close/>
                </a:path>
              </a:pathLst>
            </a:custGeom>
            <a:solidFill>
              <a:srgbClr val="FAC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2"/>
          <p:cNvSpPr txBox="1"/>
          <p:nvPr>
            <p:ph type="title"/>
          </p:nvPr>
        </p:nvSpPr>
        <p:spPr>
          <a:xfrm>
            <a:off x="6963728" y="1343928"/>
            <a:ext cx="4401922" cy="752129"/>
          </a:xfrm>
          <a:prstGeom prst="rect">
            <a:avLst/>
          </a:prstGeom>
          <a:noFill/>
          <a:ln>
            <a:noFill/>
          </a:ln>
        </p:spPr>
        <p:txBody>
          <a:bodyPr anchorCtr="0" anchor="b" bIns="0" lIns="0" spcFirstLastPara="1" rIns="0" wrap="square" tIns="13325">
            <a:spAutoFit/>
          </a:bodyPr>
          <a:lstStyle/>
          <a:p>
            <a:pPr indent="0" lvl="0" marL="12700" rtl="0" algn="l">
              <a:lnSpc>
                <a:spcPct val="100000"/>
              </a:lnSpc>
              <a:spcBef>
                <a:spcPts val="0"/>
              </a:spcBef>
              <a:spcAft>
                <a:spcPts val="0"/>
              </a:spcAft>
              <a:buSzPts val="1400"/>
              <a:buNone/>
            </a:pPr>
            <a:r>
              <a:rPr b="1" lang="en-US" sz="2400">
                <a:solidFill>
                  <a:srgbClr val="445269"/>
                </a:solidFill>
                <a:latin typeface="Quattrocento Sans"/>
                <a:ea typeface="Quattrocento Sans"/>
                <a:cs typeface="Quattrocento Sans"/>
                <a:sym typeface="Quattrocento Sans"/>
              </a:rPr>
              <a:t>Introduction to Power </a:t>
            </a:r>
            <a:r>
              <a:rPr lang="en-US" sz="2400">
                <a:solidFill>
                  <a:srgbClr val="445269"/>
                </a:solidFill>
                <a:latin typeface="Quattrocento Sans"/>
                <a:ea typeface="Quattrocento Sans"/>
                <a:cs typeface="Quattrocento Sans"/>
                <a:sym typeface="Quattrocento Sans"/>
              </a:rPr>
              <a:t>Visualizations</a:t>
            </a:r>
            <a:endParaRPr b="1" sz="2400">
              <a:latin typeface="Quattrocento Sans"/>
              <a:ea typeface="Quattrocento Sans"/>
              <a:cs typeface="Quattrocento Sans"/>
              <a:sym typeface="Quattrocento Sans"/>
            </a:endParaRPr>
          </a:p>
        </p:txBody>
      </p:sp>
      <p:sp>
        <p:nvSpPr>
          <p:cNvPr id="147" name="Google Shape;147;p2"/>
          <p:cNvSpPr txBox="1"/>
          <p:nvPr/>
        </p:nvSpPr>
        <p:spPr>
          <a:xfrm>
            <a:off x="6963728" y="5004137"/>
            <a:ext cx="4401922"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Interactivity of Visuals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Filters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Power BI AppSource</a:t>
            </a:r>
            <a:endParaRPr b="0" i="0" sz="2000" u="none" cap="none" strike="noStrike">
              <a:solidFill>
                <a:srgbClr val="445269"/>
              </a:solidFill>
              <a:latin typeface="Calibri"/>
              <a:ea typeface="Calibri"/>
              <a:cs typeface="Calibri"/>
              <a:sym typeface="Calibri"/>
            </a:endParaRPr>
          </a:p>
        </p:txBody>
      </p:sp>
      <p:grpSp>
        <p:nvGrpSpPr>
          <p:cNvPr id="148" name="Google Shape;148;p2"/>
          <p:cNvGrpSpPr/>
          <p:nvPr/>
        </p:nvGrpSpPr>
        <p:grpSpPr>
          <a:xfrm>
            <a:off x="5980493" y="1343580"/>
            <a:ext cx="756000" cy="756000"/>
            <a:chOff x="1515514" y="1611308"/>
            <a:chExt cx="756000" cy="756000"/>
          </a:xfrm>
        </p:grpSpPr>
        <p:sp>
          <p:nvSpPr>
            <p:cNvPr id="149" name="Google Shape;149;p2"/>
            <p:cNvSpPr/>
            <p:nvPr/>
          </p:nvSpPr>
          <p:spPr>
            <a:xfrm>
              <a:off x="1515514" y="1611308"/>
              <a:ext cx="756000" cy="756000"/>
            </a:xfrm>
            <a:prstGeom prst="ellipse">
              <a:avLst/>
            </a:prstGeom>
            <a:solidFill>
              <a:srgbClr val="23BEAE"/>
            </a:solidFill>
            <a:ln cap="flat" cmpd="sng" w="25400">
              <a:solidFill>
                <a:srgbClr val="23BEA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p2"/>
            <p:cNvSpPr/>
            <p:nvPr/>
          </p:nvSpPr>
          <p:spPr>
            <a:xfrm flipH="1" rot="-5400000">
              <a:off x="1626679" y="1734295"/>
              <a:ext cx="541566" cy="510026"/>
            </a:xfrm>
            <a:custGeom>
              <a:rect b="b" l="l" r="r" t="t"/>
              <a:pathLst>
                <a:path extrusionOk="0" h="2758049" w="2928608">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Calibri"/>
                <a:ea typeface="Calibri"/>
                <a:cs typeface="Calibri"/>
                <a:sym typeface="Calibri"/>
              </a:endParaRPr>
            </a:p>
          </p:txBody>
        </p:sp>
      </p:grpSp>
      <p:grpSp>
        <p:nvGrpSpPr>
          <p:cNvPr id="151" name="Google Shape;151;p2"/>
          <p:cNvGrpSpPr/>
          <p:nvPr/>
        </p:nvGrpSpPr>
        <p:grpSpPr>
          <a:xfrm>
            <a:off x="5972776" y="4596944"/>
            <a:ext cx="756000" cy="756000"/>
            <a:chOff x="1497995" y="3638913"/>
            <a:chExt cx="756000" cy="756000"/>
          </a:xfrm>
        </p:grpSpPr>
        <p:sp>
          <p:nvSpPr>
            <p:cNvPr id="152" name="Google Shape;152;p2"/>
            <p:cNvSpPr/>
            <p:nvPr/>
          </p:nvSpPr>
          <p:spPr>
            <a:xfrm>
              <a:off x="1497995" y="3638913"/>
              <a:ext cx="756000" cy="756000"/>
            </a:xfrm>
            <a:prstGeom prst="ellipse">
              <a:avLst/>
            </a:prstGeom>
            <a:solidFill>
              <a:srgbClr val="FCCE04"/>
            </a:solidFill>
            <a:ln cap="flat" cmpd="sng" w="25400">
              <a:solidFill>
                <a:srgbClr val="FCCE0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2"/>
            <p:cNvSpPr/>
            <p:nvPr/>
          </p:nvSpPr>
          <p:spPr>
            <a:xfrm>
              <a:off x="1669356" y="3855814"/>
              <a:ext cx="432000" cy="360000"/>
            </a:xfrm>
            <a:custGeom>
              <a:rect b="b" l="l" r="r" t="t"/>
              <a:pathLst>
                <a:path extrusionOk="0" h="2574247" w="324000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Calibri"/>
                <a:ea typeface="Calibri"/>
                <a:cs typeface="Calibri"/>
                <a:sym typeface="Calibri"/>
              </a:endParaRPr>
            </a:p>
          </p:txBody>
        </p:sp>
      </p:grpSp>
      <p:grpSp>
        <p:nvGrpSpPr>
          <p:cNvPr id="154" name="Google Shape;154;p2"/>
          <p:cNvGrpSpPr/>
          <p:nvPr/>
        </p:nvGrpSpPr>
        <p:grpSpPr>
          <a:xfrm>
            <a:off x="5984122" y="2914317"/>
            <a:ext cx="756000" cy="756000"/>
            <a:chOff x="1515514" y="2588443"/>
            <a:chExt cx="756000" cy="756000"/>
          </a:xfrm>
        </p:grpSpPr>
        <p:sp>
          <p:nvSpPr>
            <p:cNvPr id="155" name="Google Shape;155;p2"/>
            <p:cNvSpPr/>
            <p:nvPr/>
          </p:nvSpPr>
          <p:spPr>
            <a:xfrm>
              <a:off x="1515514" y="2588443"/>
              <a:ext cx="756000" cy="756000"/>
            </a:xfrm>
            <a:prstGeom prst="ellipse">
              <a:avLst/>
            </a:prstGeom>
            <a:solidFill>
              <a:srgbClr val="E64A5C"/>
            </a:solidFill>
            <a:ln cap="flat" cmpd="sng" w="25400">
              <a:solidFill>
                <a:srgbClr val="E64A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2"/>
            <p:cNvSpPr/>
            <p:nvPr/>
          </p:nvSpPr>
          <p:spPr>
            <a:xfrm rot="2700000">
              <a:off x="1790146" y="2701351"/>
              <a:ext cx="204493" cy="619365"/>
            </a:xfrm>
            <a:custGeom>
              <a:rect b="b" l="l" r="r" t="t"/>
              <a:pathLst>
                <a:path extrusionOk="0" h="4153123" w="1035916">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700"/>
                <a:buFont typeface="Arial"/>
                <a:buNone/>
              </a:pPr>
              <a:r>
                <a:t/>
              </a:r>
              <a:endParaRPr b="0" i="0" sz="2700" u="none" cap="none" strike="noStrike">
                <a:solidFill>
                  <a:schemeClr val="lt1"/>
                </a:solidFill>
                <a:latin typeface="Calibri"/>
                <a:ea typeface="Calibri"/>
                <a:cs typeface="Calibri"/>
                <a:sym typeface="Calibri"/>
              </a:endParaRPr>
            </a:p>
          </p:txBody>
        </p:sp>
      </p:grpSp>
      <p:sp>
        <p:nvSpPr>
          <p:cNvPr id="157" name="Google Shape;157;p2"/>
          <p:cNvSpPr txBox="1"/>
          <p:nvPr/>
        </p:nvSpPr>
        <p:spPr>
          <a:xfrm>
            <a:off x="6963728" y="2065508"/>
            <a:ext cx="4401922" cy="132343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Table, Matrix Visuals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Line, Bar charts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Creating Groups. Donut chart</a:t>
            </a:r>
            <a:endParaRPr b="0" i="0" sz="1400" u="none" cap="none" strike="noStrike">
              <a:solidFill>
                <a:srgbClr val="000000"/>
              </a:solidFill>
              <a:latin typeface="Arial"/>
              <a:ea typeface="Arial"/>
              <a:cs typeface="Arial"/>
              <a:sym typeface="Arial"/>
            </a:endParaRPr>
          </a:p>
          <a:p>
            <a:pPr indent="-215900" lvl="0" marL="342900" marR="0" rtl="0" algn="l">
              <a:lnSpc>
                <a:spcPct val="100000"/>
              </a:lnSpc>
              <a:spcBef>
                <a:spcPts val="0"/>
              </a:spcBef>
              <a:spcAft>
                <a:spcPts val="0"/>
              </a:spcAft>
              <a:buClr>
                <a:srgbClr val="E11A5B"/>
              </a:buClr>
              <a:buSzPts val="2000"/>
              <a:buFont typeface="Courier New"/>
              <a:buNone/>
            </a:pPr>
            <a:r>
              <a:t/>
            </a:r>
            <a:endParaRPr b="0" i="0" sz="2000" u="none" cap="none" strike="noStrike">
              <a:solidFill>
                <a:srgbClr val="445269"/>
              </a:solidFill>
              <a:latin typeface="Calibri"/>
              <a:ea typeface="Calibri"/>
              <a:cs typeface="Calibri"/>
              <a:sym typeface="Calibri"/>
            </a:endParaRPr>
          </a:p>
        </p:txBody>
      </p:sp>
      <p:sp>
        <p:nvSpPr>
          <p:cNvPr id="158" name="Google Shape;158;p2"/>
          <p:cNvSpPr txBox="1"/>
          <p:nvPr/>
        </p:nvSpPr>
        <p:spPr>
          <a:xfrm>
            <a:off x="6963728" y="3116824"/>
            <a:ext cx="4401922" cy="382797"/>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445269"/>
              </a:buClr>
              <a:buSzPts val="2400"/>
              <a:buFont typeface="Quattrocento Sans"/>
              <a:buNone/>
            </a:pPr>
            <a:r>
              <a:rPr b="1" i="0" lang="en-US" sz="2400" u="none" cap="none" strike="noStrike">
                <a:solidFill>
                  <a:srgbClr val="445269"/>
                </a:solidFill>
                <a:latin typeface="Quattrocento Sans"/>
                <a:ea typeface="Quattrocento Sans"/>
                <a:cs typeface="Quattrocento Sans"/>
                <a:sym typeface="Quattrocento Sans"/>
              </a:rPr>
              <a:t>Advanced Visuals</a:t>
            </a:r>
            <a:endParaRPr b="0" i="0" sz="1400" u="none" cap="none" strike="noStrike">
              <a:solidFill>
                <a:srgbClr val="000000"/>
              </a:solidFill>
              <a:latin typeface="Arial"/>
              <a:ea typeface="Arial"/>
              <a:cs typeface="Arial"/>
              <a:sym typeface="Arial"/>
            </a:endParaRPr>
          </a:p>
        </p:txBody>
      </p:sp>
      <p:sp>
        <p:nvSpPr>
          <p:cNvPr id="159" name="Google Shape;159;p2"/>
          <p:cNvSpPr txBox="1"/>
          <p:nvPr/>
        </p:nvSpPr>
        <p:spPr>
          <a:xfrm>
            <a:off x="6963728" y="4592147"/>
            <a:ext cx="4401922" cy="382797"/>
          </a:xfrm>
          <a:prstGeom prst="rect">
            <a:avLst/>
          </a:prstGeom>
          <a:noFill/>
          <a:ln>
            <a:noFill/>
          </a:ln>
        </p:spPr>
        <p:txBody>
          <a:bodyPr anchorCtr="0" anchor="b" bIns="0" lIns="0" spcFirstLastPara="1" rIns="0" wrap="square" tIns="13325">
            <a:spAutoFit/>
          </a:bodyPr>
          <a:lstStyle/>
          <a:p>
            <a:pPr indent="0" lvl="0" marL="12700" marR="0" rtl="0" algn="l">
              <a:lnSpc>
                <a:spcPct val="100000"/>
              </a:lnSpc>
              <a:spcBef>
                <a:spcPts val="0"/>
              </a:spcBef>
              <a:spcAft>
                <a:spcPts val="0"/>
              </a:spcAft>
              <a:buClr>
                <a:srgbClr val="445269"/>
              </a:buClr>
              <a:buSzPts val="2400"/>
              <a:buFont typeface="Quattrocento Sans"/>
              <a:buNone/>
            </a:pPr>
            <a:r>
              <a:rPr b="1" i="0" lang="en-US" sz="2400" u="none" cap="none" strike="noStrike">
                <a:solidFill>
                  <a:srgbClr val="445269"/>
                </a:solidFill>
                <a:latin typeface="Quattrocento Sans"/>
                <a:ea typeface="Quattrocento Sans"/>
                <a:cs typeface="Quattrocento Sans"/>
                <a:sym typeface="Quattrocento Sans"/>
              </a:rPr>
              <a:t>Creating Dashboards</a:t>
            </a:r>
            <a:endParaRPr b="0" i="0" sz="1400" u="none" cap="none" strike="noStrike">
              <a:solidFill>
                <a:srgbClr val="000000"/>
              </a:solidFill>
              <a:latin typeface="Arial"/>
              <a:ea typeface="Arial"/>
              <a:cs typeface="Arial"/>
              <a:sym typeface="Arial"/>
            </a:endParaRPr>
          </a:p>
        </p:txBody>
      </p:sp>
      <p:sp>
        <p:nvSpPr>
          <p:cNvPr id="160" name="Google Shape;160;p2"/>
          <p:cNvSpPr txBox="1"/>
          <p:nvPr/>
        </p:nvSpPr>
        <p:spPr>
          <a:xfrm>
            <a:off x="6963728" y="3515058"/>
            <a:ext cx="4401922" cy="101566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Card, Map visuals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Tree Map, Funnel Visuals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E11A5B"/>
              </a:buClr>
              <a:buSzPts val="2000"/>
              <a:buFont typeface="Courier New"/>
              <a:buChar char="o"/>
            </a:pPr>
            <a:r>
              <a:rPr b="0" i="0" lang="en-US" sz="2000" u="none" cap="none" strike="noStrike">
                <a:solidFill>
                  <a:srgbClr val="445269"/>
                </a:solidFill>
                <a:latin typeface="Calibri"/>
                <a:ea typeface="Calibri"/>
                <a:cs typeface="Calibri"/>
                <a:sym typeface="Calibri"/>
              </a:rPr>
              <a:t>Slicers and Gauge Visual</a:t>
            </a:r>
            <a:endParaRPr b="0" i="0" sz="1400" u="none" cap="none" strike="noStrike">
              <a:solidFill>
                <a:srgbClr val="000000"/>
              </a:solidFill>
              <a:latin typeface="Arial"/>
              <a:ea typeface="Arial"/>
              <a:cs typeface="Arial"/>
              <a:sym typeface="Arial"/>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4" name="Shape 384"/>
        <p:cNvGrpSpPr/>
        <p:nvPr/>
      </p:nvGrpSpPr>
      <p:grpSpPr>
        <a:xfrm>
          <a:off x="0" y="0"/>
          <a:ext cx="0" cy="0"/>
          <a:chOff x="0" y="0"/>
          <a:chExt cx="0" cy="0"/>
        </a:xfrm>
      </p:grpSpPr>
      <p:sp>
        <p:nvSpPr>
          <p:cNvPr id="385" name="Google Shape;385;p20"/>
          <p:cNvSpPr txBox="1"/>
          <p:nvPr/>
        </p:nvSpPr>
        <p:spPr>
          <a:xfrm>
            <a:off x="582879" y="1782738"/>
            <a:ext cx="8460740" cy="1152239"/>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Visual level filter – applies the filter only to the selected visual</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585"/>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Page level filter – applies a filter to all visuals on the page</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585"/>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Report level filter – applies a filter to all pages and all visuals</a:t>
            </a:r>
            <a:endParaRPr b="0" i="0" sz="2000" u="none" cap="none" strike="noStrike">
              <a:solidFill>
                <a:srgbClr val="595959"/>
              </a:solidFill>
              <a:latin typeface="Arial"/>
              <a:ea typeface="Arial"/>
              <a:cs typeface="Arial"/>
              <a:sym typeface="Arial"/>
            </a:endParaRPr>
          </a:p>
        </p:txBody>
      </p:sp>
      <p:sp>
        <p:nvSpPr>
          <p:cNvPr id="386" name="Google Shape;386;p20"/>
          <p:cNvSpPr txBox="1"/>
          <p:nvPr>
            <p:ph type="title"/>
          </p:nvPr>
        </p:nvSpPr>
        <p:spPr>
          <a:xfrm>
            <a:off x="5210456" y="212173"/>
            <a:ext cx="1771088" cy="62837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US" sz="4000">
                <a:solidFill>
                  <a:srgbClr val="E11A5B"/>
                </a:solidFill>
                <a:latin typeface="Arial"/>
                <a:ea typeface="Arial"/>
                <a:cs typeface="Arial"/>
                <a:sym typeface="Arial"/>
              </a:rPr>
              <a:t>Filters</a:t>
            </a:r>
            <a:endParaRPr sz="4000">
              <a:solidFill>
                <a:srgbClr val="E11A5B"/>
              </a:solidFill>
              <a:latin typeface="Arial"/>
              <a:ea typeface="Arial"/>
              <a:cs typeface="Arial"/>
              <a:sym typeface="Arial"/>
            </a:endParaRPr>
          </a:p>
        </p:txBody>
      </p:sp>
      <p:sp>
        <p:nvSpPr>
          <p:cNvPr id="387" name="Google Shape;387;p20"/>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3">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388" name="Google Shape;388;p20"/>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389" name="Google Shape;389;p20"/>
          <p:cNvGrpSpPr/>
          <p:nvPr/>
        </p:nvGrpSpPr>
        <p:grpSpPr>
          <a:xfrm>
            <a:off x="11185688" y="6125563"/>
            <a:ext cx="615636" cy="502920"/>
            <a:chOff x="11185688" y="6125563"/>
            <a:chExt cx="615636" cy="502920"/>
          </a:xfrm>
        </p:grpSpPr>
        <p:sp>
          <p:nvSpPr>
            <p:cNvPr id="390" name="Google Shape;390;p20"/>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20</a:t>
              </a:r>
              <a:endParaRPr b="0" i="0" sz="1400" u="none" cap="none" strike="noStrike">
                <a:solidFill>
                  <a:srgbClr val="7F7F7F"/>
                </a:solidFill>
                <a:latin typeface="Arial"/>
                <a:ea typeface="Arial"/>
                <a:cs typeface="Arial"/>
                <a:sym typeface="Arial"/>
              </a:endParaRPr>
            </a:p>
          </p:txBody>
        </p:sp>
        <p:sp>
          <p:nvSpPr>
            <p:cNvPr id="391" name="Google Shape;391;p20"/>
            <p:cNvSpPr/>
            <p:nvPr/>
          </p:nvSpPr>
          <p:spPr>
            <a:xfrm>
              <a:off x="11242046" y="6125563"/>
              <a:ext cx="502920" cy="502920"/>
            </a:xfrm>
            <a:prstGeom prst="ellipse">
              <a:avLst/>
            </a:prstGeom>
            <a:noFill/>
            <a:ln cap="flat" cmpd="sng" w="9525">
              <a:solidFill>
                <a:srgbClr val="E64A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392" name="Google Shape;392;p20"/>
          <p:cNvCxnSpPr/>
          <p:nvPr/>
        </p:nvCxnSpPr>
        <p:spPr>
          <a:xfrm>
            <a:off x="7062900" y="1160700"/>
            <a:ext cx="1952100" cy="218700"/>
          </a:xfrm>
          <a:prstGeom prst="straightConnector1">
            <a:avLst/>
          </a:prstGeom>
          <a:noFill/>
          <a:ln cap="flat" cmpd="sng" w="9525">
            <a:solidFill>
              <a:schemeClr val="dk2"/>
            </a:solidFill>
            <a:prstDash val="solid"/>
            <a:round/>
            <a:headEnd len="med" w="med" type="none"/>
            <a:tailEnd len="med" w="med" type="none"/>
          </a:ln>
        </p:spPr>
      </p:cxnSp>
      <p:cxnSp>
        <p:nvCxnSpPr>
          <p:cNvPr id="393" name="Google Shape;393;p20"/>
          <p:cNvCxnSpPr/>
          <p:nvPr/>
        </p:nvCxnSpPr>
        <p:spPr>
          <a:xfrm flipH="1">
            <a:off x="7062900" y="848400"/>
            <a:ext cx="4263000" cy="203100"/>
          </a:xfrm>
          <a:prstGeom prst="straightConnector1">
            <a:avLst/>
          </a:prstGeom>
          <a:noFill/>
          <a:ln cap="flat" cmpd="sng" w="9525">
            <a:solidFill>
              <a:schemeClr val="dk2"/>
            </a:solidFill>
            <a:prstDash val="solid"/>
            <a:round/>
            <a:headEnd len="med" w="med" type="none"/>
            <a:tailEnd len="med" w="med" type="none"/>
          </a:ln>
        </p:spPr>
      </p:cxnSp>
      <p:cxnSp>
        <p:nvCxnSpPr>
          <p:cNvPr id="394" name="Google Shape;394;p20"/>
          <p:cNvCxnSpPr/>
          <p:nvPr/>
        </p:nvCxnSpPr>
        <p:spPr>
          <a:xfrm flipH="1" rot="10800000">
            <a:off x="8983700" y="911050"/>
            <a:ext cx="2264400" cy="530700"/>
          </a:xfrm>
          <a:prstGeom prst="straightConnector1">
            <a:avLst/>
          </a:prstGeom>
          <a:noFill/>
          <a:ln cap="flat" cmpd="sng" w="9525">
            <a:solidFill>
              <a:schemeClr val="dk2"/>
            </a:solidFill>
            <a:prstDash val="solid"/>
            <a:round/>
            <a:headEnd len="med" w="med" type="none"/>
            <a:tailEnd len="med" w="med" type="none"/>
          </a:ln>
        </p:spPr>
      </p:cxnSp>
      <p:sp>
        <p:nvSpPr>
          <p:cNvPr id="395" name="Google Shape;395;p20"/>
          <p:cNvSpPr txBox="1"/>
          <p:nvPr/>
        </p:nvSpPr>
        <p:spPr>
          <a:xfrm>
            <a:off x="8405950" y="973325"/>
            <a:ext cx="9837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6" name="Google Shape;396;p20"/>
          <p:cNvSpPr/>
          <p:nvPr/>
        </p:nvSpPr>
        <p:spPr>
          <a:xfrm>
            <a:off x="8405950" y="973325"/>
            <a:ext cx="1202400" cy="307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dddd</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sp>
        <p:nvSpPr>
          <p:cNvPr id="401" name="Google Shape;401;p21"/>
          <p:cNvSpPr txBox="1"/>
          <p:nvPr/>
        </p:nvSpPr>
        <p:spPr>
          <a:xfrm>
            <a:off x="582879" y="1753054"/>
            <a:ext cx="8540115" cy="1618392"/>
          </a:xfrm>
          <a:prstGeom prst="rect">
            <a:avLst/>
          </a:prstGeom>
          <a:noFill/>
          <a:ln>
            <a:noFill/>
          </a:ln>
        </p:spPr>
        <p:txBody>
          <a:bodyPr anchorCtr="0" anchor="t" bIns="0" lIns="0" spcFirstLastPara="1" rIns="0" wrap="square" tIns="27925">
            <a:spAutoFit/>
          </a:bodyPr>
          <a:lstStyle/>
          <a:p>
            <a:pPr indent="-342900" lvl="0" marL="355600" marR="0" rtl="0" algn="l">
              <a:lnSpc>
                <a:spcPct val="100000"/>
              </a:lnSpc>
              <a:spcBef>
                <a:spcPts val="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Line Chart on the canvas</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13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Open the Filters windows which is located in right tab</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110"/>
              </a:spcBef>
              <a:spcAft>
                <a:spcPts val="0"/>
              </a:spcAft>
              <a:buClr>
                <a:srgbClr val="23C4B6"/>
              </a:buClr>
              <a:buSzPts val="1900"/>
              <a:buFont typeface="Courier New"/>
              <a:buChar char="o"/>
            </a:pPr>
            <a:r>
              <a:rPr b="0" i="0" lang="en-US" sz="2000" u="none" cap="none" strike="noStrike">
                <a:solidFill>
                  <a:srgbClr val="595959"/>
                </a:solidFill>
                <a:latin typeface="Arial"/>
                <a:ea typeface="Arial"/>
                <a:cs typeface="Arial"/>
                <a:sym typeface="Arial"/>
              </a:rPr>
              <a:t>Select drop-down selection for OrderDate-Year part</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110"/>
              </a:spcBef>
              <a:spcAft>
                <a:spcPts val="0"/>
              </a:spcAft>
              <a:buClr>
                <a:srgbClr val="23C4B6"/>
              </a:buClr>
              <a:buSzPts val="1900"/>
              <a:buFont typeface="Courier New"/>
              <a:buChar char="o"/>
            </a:pPr>
            <a:r>
              <a:rPr b="0" i="1" lang="en-US" sz="2000" u="none" cap="none" strike="noStrike">
                <a:solidFill>
                  <a:srgbClr val="595959"/>
                </a:solidFill>
                <a:latin typeface="Arial"/>
                <a:ea typeface="Arial"/>
                <a:cs typeface="Arial"/>
                <a:sym typeface="Arial"/>
              </a:rPr>
              <a:t>Select and write Show items when the value is greater than</a:t>
            </a:r>
            <a:r>
              <a:rPr b="0" i="0" lang="en-US" sz="2000" u="none" cap="none" strike="noStrike">
                <a:solidFill>
                  <a:srgbClr val="595959"/>
                </a:solidFill>
                <a:latin typeface="Arial"/>
                <a:ea typeface="Arial"/>
                <a:cs typeface="Arial"/>
                <a:sym typeface="Arial"/>
              </a:rPr>
              <a:t>, 1996 </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105"/>
              </a:spcBef>
              <a:spcAft>
                <a:spcPts val="0"/>
              </a:spcAft>
              <a:buClr>
                <a:srgbClr val="23C4B6"/>
              </a:buClr>
              <a:buSzPts val="1900"/>
              <a:buFont typeface="Courier New"/>
              <a:buChar char="o"/>
            </a:pPr>
            <a:r>
              <a:rPr b="0" i="1" lang="en-US" sz="2000" u="none" cap="none" strike="noStrike">
                <a:solidFill>
                  <a:srgbClr val="595959"/>
                </a:solidFill>
                <a:latin typeface="Arial"/>
                <a:ea typeface="Arial"/>
                <a:cs typeface="Arial"/>
                <a:sym typeface="Arial"/>
              </a:rPr>
              <a:t>Click Apply Filter button</a:t>
            </a:r>
            <a:endParaRPr b="0" i="0" sz="2000" u="none" cap="none" strike="noStrike">
              <a:solidFill>
                <a:srgbClr val="595959"/>
              </a:solidFill>
              <a:latin typeface="Arial"/>
              <a:ea typeface="Arial"/>
              <a:cs typeface="Arial"/>
              <a:sym typeface="Arial"/>
            </a:endParaRPr>
          </a:p>
        </p:txBody>
      </p:sp>
      <p:sp>
        <p:nvSpPr>
          <p:cNvPr id="402" name="Google Shape;402;p21"/>
          <p:cNvSpPr txBox="1"/>
          <p:nvPr>
            <p:ph type="title"/>
          </p:nvPr>
        </p:nvSpPr>
        <p:spPr>
          <a:xfrm>
            <a:off x="3898773" y="229210"/>
            <a:ext cx="4394454"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Visual level filter</a:t>
            </a:r>
            <a:endParaRPr/>
          </a:p>
        </p:txBody>
      </p:sp>
      <p:pic>
        <p:nvPicPr>
          <p:cNvPr id="403" name="Google Shape;403;p21"/>
          <p:cNvPicPr preferRelativeResize="0"/>
          <p:nvPr/>
        </p:nvPicPr>
        <p:blipFill rotWithShape="1">
          <a:blip r:embed="rId3">
            <a:alphaModFix/>
          </a:blip>
          <a:srcRect b="0" l="0" r="0" t="0"/>
          <a:stretch/>
        </p:blipFill>
        <p:spPr>
          <a:xfrm>
            <a:off x="9601200" y="1998609"/>
            <a:ext cx="1790950" cy="2724530"/>
          </a:xfrm>
          <a:prstGeom prst="rect">
            <a:avLst/>
          </a:prstGeom>
          <a:noFill/>
          <a:ln>
            <a:noFill/>
          </a:ln>
        </p:spPr>
      </p:pic>
      <p:sp>
        <p:nvSpPr>
          <p:cNvPr id="404" name="Google Shape;404;p21"/>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05" name="Google Shape;405;p21"/>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406" name="Google Shape;406;p21"/>
          <p:cNvGrpSpPr/>
          <p:nvPr/>
        </p:nvGrpSpPr>
        <p:grpSpPr>
          <a:xfrm>
            <a:off x="11185688" y="6125563"/>
            <a:ext cx="615636" cy="502920"/>
            <a:chOff x="11185688" y="6125563"/>
            <a:chExt cx="615636" cy="502920"/>
          </a:xfrm>
        </p:grpSpPr>
        <p:sp>
          <p:nvSpPr>
            <p:cNvPr id="407" name="Google Shape;407;p21"/>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21</a:t>
              </a:r>
              <a:endParaRPr b="0" i="0" sz="1400" u="none" cap="none" strike="noStrike">
                <a:solidFill>
                  <a:srgbClr val="7F7F7F"/>
                </a:solidFill>
                <a:latin typeface="Arial"/>
                <a:ea typeface="Arial"/>
                <a:cs typeface="Arial"/>
                <a:sym typeface="Arial"/>
              </a:endParaRPr>
            </a:p>
          </p:txBody>
        </p:sp>
        <p:sp>
          <p:nvSpPr>
            <p:cNvPr id="408" name="Google Shape;408;p21"/>
            <p:cNvSpPr/>
            <p:nvPr/>
          </p:nvSpPr>
          <p:spPr>
            <a:xfrm>
              <a:off x="11242046" y="6125563"/>
              <a:ext cx="502920" cy="502920"/>
            </a:xfrm>
            <a:prstGeom prst="ellipse">
              <a:avLst/>
            </a:prstGeom>
            <a:noFill/>
            <a:ln cap="flat" cmpd="sng" w="9525">
              <a:solidFill>
                <a:srgbClr val="22B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2" name="Shape 412"/>
        <p:cNvGrpSpPr/>
        <p:nvPr/>
      </p:nvGrpSpPr>
      <p:grpSpPr>
        <a:xfrm>
          <a:off x="0" y="0"/>
          <a:ext cx="0" cy="0"/>
          <a:chOff x="0" y="0"/>
          <a:chExt cx="0" cy="0"/>
        </a:xfrm>
      </p:grpSpPr>
      <p:sp>
        <p:nvSpPr>
          <p:cNvPr id="413" name="Google Shape;413;p22"/>
          <p:cNvSpPr txBox="1"/>
          <p:nvPr/>
        </p:nvSpPr>
        <p:spPr>
          <a:xfrm>
            <a:off x="582879" y="1776425"/>
            <a:ext cx="8710295" cy="1523494"/>
          </a:xfrm>
          <a:prstGeom prst="rect">
            <a:avLst/>
          </a:prstGeom>
          <a:noFill/>
          <a:ln>
            <a:noFill/>
          </a:ln>
        </p:spPr>
        <p:txBody>
          <a:bodyPr anchorCtr="0" anchor="t" bIns="0" lIns="0" spcFirstLastPara="1" rIns="0" wrap="square" tIns="43175">
            <a:spAutoFit/>
          </a:bodyPr>
          <a:lstStyle/>
          <a:p>
            <a:pPr indent="-342900" lvl="0" marL="355600" marR="5080" rtl="0" algn="just">
              <a:lnSpc>
                <a:spcPct val="901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In the Visualizations section, select "Get more Visuals." With this button, you will enter a new gallery where you can get applications from both your organization and the AppSource market.</a:t>
            </a:r>
            <a:endParaRPr b="0" i="0" sz="1400" u="none" cap="none" strike="noStrike">
              <a:solidFill>
                <a:srgbClr val="000000"/>
              </a:solidFill>
              <a:latin typeface="Arial"/>
              <a:ea typeface="Arial"/>
              <a:cs typeface="Arial"/>
              <a:sym typeface="Arial"/>
            </a:endParaRPr>
          </a:p>
          <a:p>
            <a:pPr indent="-342900" lvl="0" marL="355600" marR="5080" rtl="0" algn="just">
              <a:lnSpc>
                <a:spcPct val="90100"/>
              </a:lnSpc>
              <a:spcBef>
                <a:spcPts val="34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Visuals which has verified button can be got with clicking Get it Now</a:t>
            </a:r>
            <a:endParaRPr b="0" i="0" sz="1400" u="none" cap="none" strike="noStrike">
              <a:solidFill>
                <a:srgbClr val="000000"/>
              </a:solidFill>
              <a:latin typeface="Arial"/>
              <a:ea typeface="Arial"/>
              <a:cs typeface="Arial"/>
              <a:sym typeface="Arial"/>
            </a:endParaRPr>
          </a:p>
          <a:p>
            <a:pPr indent="-342900" lvl="0" marL="355600" marR="0" rtl="0" algn="just">
              <a:lnSpc>
                <a:spcPct val="100000"/>
              </a:lnSpc>
              <a:spcBef>
                <a:spcPts val="22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Also, it can be filtered by any category and any filter</a:t>
            </a:r>
            <a:endParaRPr b="0" i="0" sz="1400" u="none" cap="none" strike="noStrike">
              <a:solidFill>
                <a:srgbClr val="000000"/>
              </a:solidFill>
              <a:latin typeface="Arial"/>
              <a:ea typeface="Arial"/>
              <a:cs typeface="Arial"/>
              <a:sym typeface="Arial"/>
            </a:endParaRPr>
          </a:p>
        </p:txBody>
      </p:sp>
      <p:sp>
        <p:nvSpPr>
          <p:cNvPr id="414" name="Google Shape;414;p22"/>
          <p:cNvSpPr txBox="1"/>
          <p:nvPr>
            <p:ph type="title"/>
          </p:nvPr>
        </p:nvSpPr>
        <p:spPr>
          <a:xfrm>
            <a:off x="3388994" y="200202"/>
            <a:ext cx="5414011"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Power BI AppSource</a:t>
            </a:r>
            <a:endParaRPr/>
          </a:p>
        </p:txBody>
      </p:sp>
      <p:pic>
        <p:nvPicPr>
          <p:cNvPr id="415" name="Google Shape;415;p22"/>
          <p:cNvPicPr preferRelativeResize="0"/>
          <p:nvPr/>
        </p:nvPicPr>
        <p:blipFill rotWithShape="1">
          <a:blip r:embed="rId3">
            <a:alphaModFix/>
          </a:blip>
          <a:srcRect b="0" l="0" r="0" t="0"/>
          <a:stretch/>
        </p:blipFill>
        <p:spPr>
          <a:xfrm>
            <a:off x="9525000" y="1981200"/>
            <a:ext cx="2057400" cy="2006579"/>
          </a:xfrm>
          <a:prstGeom prst="rect">
            <a:avLst/>
          </a:prstGeom>
          <a:noFill/>
          <a:ln>
            <a:noFill/>
          </a:ln>
        </p:spPr>
      </p:pic>
      <p:sp>
        <p:nvSpPr>
          <p:cNvPr id="416" name="Google Shape;416;p22"/>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17" name="Google Shape;417;p22"/>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418" name="Google Shape;418;p22"/>
          <p:cNvGrpSpPr/>
          <p:nvPr/>
        </p:nvGrpSpPr>
        <p:grpSpPr>
          <a:xfrm>
            <a:off x="11185688" y="6125563"/>
            <a:ext cx="615636" cy="502920"/>
            <a:chOff x="11185688" y="6125563"/>
            <a:chExt cx="615636" cy="502920"/>
          </a:xfrm>
        </p:grpSpPr>
        <p:sp>
          <p:nvSpPr>
            <p:cNvPr id="419" name="Google Shape;419;p22"/>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22</a:t>
              </a:r>
              <a:endParaRPr b="0" i="0" sz="1400" u="none" cap="none" strike="noStrike">
                <a:solidFill>
                  <a:srgbClr val="7F7F7F"/>
                </a:solidFill>
                <a:latin typeface="Arial"/>
                <a:ea typeface="Arial"/>
                <a:cs typeface="Arial"/>
                <a:sym typeface="Arial"/>
              </a:endParaRPr>
            </a:p>
          </p:txBody>
        </p:sp>
        <p:sp>
          <p:nvSpPr>
            <p:cNvPr id="420" name="Google Shape;420;p22"/>
            <p:cNvSpPr/>
            <p:nvPr/>
          </p:nvSpPr>
          <p:spPr>
            <a:xfrm>
              <a:off x="11242046" y="6125563"/>
              <a:ext cx="502920" cy="502920"/>
            </a:xfrm>
            <a:prstGeom prst="ellipse">
              <a:avLst/>
            </a:prstGeom>
            <a:noFill/>
            <a:ln cap="flat" cmpd="sng" w="9525">
              <a:solidFill>
                <a:srgbClr val="FFC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23"/>
          <p:cNvSpPr txBox="1"/>
          <p:nvPr/>
        </p:nvSpPr>
        <p:spPr>
          <a:xfrm>
            <a:off x="443116" y="1929157"/>
            <a:ext cx="8710295" cy="1633781"/>
          </a:xfrm>
          <a:prstGeom prst="rect">
            <a:avLst/>
          </a:prstGeom>
          <a:noFill/>
          <a:ln>
            <a:noFill/>
          </a:ln>
        </p:spPr>
        <p:txBody>
          <a:bodyPr anchorCtr="0" anchor="t" bIns="0" lIns="0" spcFirstLastPara="1" rIns="0" wrap="square" tIns="43175">
            <a:spAutoFit/>
          </a:bodyPr>
          <a:lstStyle/>
          <a:p>
            <a:pPr indent="-342900" lvl="0" marL="355600" marR="5080" rtl="0" algn="just">
              <a:lnSpc>
                <a:spcPct val="108000"/>
              </a:lnSpc>
              <a:spcBef>
                <a:spcPts val="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three dots from Visualizations tab</a:t>
            </a:r>
            <a:endParaRPr b="0" i="0" sz="1400" u="none" cap="none" strike="noStrike">
              <a:solidFill>
                <a:srgbClr val="000000"/>
              </a:solidFill>
              <a:latin typeface="Arial"/>
              <a:ea typeface="Arial"/>
              <a:cs typeface="Arial"/>
              <a:sym typeface="Arial"/>
            </a:endParaRPr>
          </a:p>
          <a:p>
            <a:pPr indent="-342900" lvl="0" marL="355600" marR="0" rtl="0" algn="just">
              <a:lnSpc>
                <a:spcPct val="100000"/>
              </a:lnSpc>
              <a:spcBef>
                <a:spcPts val="22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Search “Heat Map” and add it</a:t>
            </a:r>
            <a:endParaRPr b="0" i="0" sz="1400" u="none" cap="none" strike="noStrike">
              <a:solidFill>
                <a:srgbClr val="000000"/>
              </a:solidFill>
              <a:latin typeface="Arial"/>
              <a:ea typeface="Arial"/>
              <a:cs typeface="Arial"/>
              <a:sym typeface="Arial"/>
            </a:endParaRPr>
          </a:p>
          <a:p>
            <a:pPr indent="-342900" lvl="0" marL="355600" marR="0" rtl="0" algn="just">
              <a:lnSpc>
                <a:spcPct val="100000"/>
              </a:lnSpc>
              <a:spcBef>
                <a:spcPts val="22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Select Heat Map icon from Visualizations tab and add Countries as LocationID.</a:t>
            </a:r>
            <a:endParaRPr b="0" i="0" sz="1400" u="none" cap="none" strike="noStrike">
              <a:solidFill>
                <a:srgbClr val="000000"/>
              </a:solidFill>
              <a:latin typeface="Arial"/>
              <a:ea typeface="Arial"/>
              <a:cs typeface="Arial"/>
              <a:sym typeface="Arial"/>
            </a:endParaRPr>
          </a:p>
          <a:p>
            <a:pPr indent="-215900" lvl="0" marL="355600" marR="0" rtl="0" algn="just">
              <a:lnSpc>
                <a:spcPct val="100000"/>
              </a:lnSpc>
              <a:spcBef>
                <a:spcPts val="220"/>
              </a:spcBef>
              <a:spcAft>
                <a:spcPts val="0"/>
              </a:spcAft>
              <a:buClr>
                <a:srgbClr val="E64A5C"/>
              </a:buClr>
              <a:buSzPts val="2000"/>
              <a:buFont typeface="Courier New"/>
              <a:buNone/>
            </a:pPr>
            <a:r>
              <a:t/>
            </a:r>
            <a:endParaRPr b="0" i="0" sz="2000" u="none" cap="none" strike="noStrike">
              <a:solidFill>
                <a:srgbClr val="595959"/>
              </a:solidFill>
              <a:latin typeface="Arial"/>
              <a:ea typeface="Arial"/>
              <a:cs typeface="Arial"/>
              <a:sym typeface="Arial"/>
            </a:endParaRPr>
          </a:p>
        </p:txBody>
      </p:sp>
      <p:sp>
        <p:nvSpPr>
          <p:cNvPr id="426" name="Google Shape;426;p23"/>
          <p:cNvSpPr txBox="1"/>
          <p:nvPr>
            <p:ph type="title"/>
          </p:nvPr>
        </p:nvSpPr>
        <p:spPr>
          <a:xfrm>
            <a:off x="3677793" y="168236"/>
            <a:ext cx="4836414" cy="62837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1400"/>
              <a:buNone/>
            </a:pPr>
            <a:r>
              <a:rPr lang="en-US" sz="4000">
                <a:solidFill>
                  <a:srgbClr val="E11A5B"/>
                </a:solidFill>
                <a:latin typeface="Arial"/>
                <a:ea typeface="Arial"/>
                <a:cs typeface="Arial"/>
                <a:sym typeface="Arial"/>
              </a:rPr>
              <a:t>Additional Visuals</a:t>
            </a:r>
            <a:endParaRPr sz="4000">
              <a:solidFill>
                <a:srgbClr val="E11A5B"/>
              </a:solidFill>
              <a:latin typeface="Arial"/>
              <a:ea typeface="Arial"/>
              <a:cs typeface="Arial"/>
              <a:sym typeface="Arial"/>
            </a:endParaRPr>
          </a:p>
        </p:txBody>
      </p:sp>
      <p:pic>
        <p:nvPicPr>
          <p:cNvPr id="427" name="Google Shape;427;p23"/>
          <p:cNvPicPr preferRelativeResize="0"/>
          <p:nvPr/>
        </p:nvPicPr>
        <p:blipFill rotWithShape="1">
          <a:blip r:embed="rId3">
            <a:alphaModFix/>
          </a:blip>
          <a:srcRect b="0" l="0" r="0" t="0"/>
          <a:stretch/>
        </p:blipFill>
        <p:spPr>
          <a:xfrm>
            <a:off x="7136487" y="1103262"/>
            <a:ext cx="4600669" cy="772437"/>
          </a:xfrm>
          <a:prstGeom prst="rect">
            <a:avLst/>
          </a:prstGeom>
          <a:noFill/>
          <a:ln>
            <a:noFill/>
          </a:ln>
        </p:spPr>
      </p:pic>
      <p:pic>
        <p:nvPicPr>
          <p:cNvPr id="428" name="Google Shape;428;p23"/>
          <p:cNvPicPr preferRelativeResize="0"/>
          <p:nvPr/>
        </p:nvPicPr>
        <p:blipFill rotWithShape="1">
          <a:blip r:embed="rId4">
            <a:alphaModFix/>
          </a:blip>
          <a:srcRect b="0" l="0" r="0" t="50403"/>
          <a:stretch/>
        </p:blipFill>
        <p:spPr>
          <a:xfrm>
            <a:off x="9739693" y="1711675"/>
            <a:ext cx="1810003" cy="1115055"/>
          </a:xfrm>
          <a:prstGeom prst="rect">
            <a:avLst/>
          </a:prstGeom>
          <a:noFill/>
          <a:ln>
            <a:noFill/>
          </a:ln>
        </p:spPr>
      </p:pic>
      <p:sp>
        <p:nvSpPr>
          <p:cNvPr id="429" name="Google Shape;429;p23"/>
          <p:cNvSpPr/>
          <p:nvPr/>
        </p:nvSpPr>
        <p:spPr>
          <a:xfrm>
            <a:off x="9254439" y="2832241"/>
            <a:ext cx="384226" cy="363332"/>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30" name="Google Shape;430;p23"/>
          <p:cNvPicPr preferRelativeResize="0"/>
          <p:nvPr/>
        </p:nvPicPr>
        <p:blipFill rotWithShape="1">
          <a:blip r:embed="rId5">
            <a:alphaModFix/>
          </a:blip>
          <a:srcRect b="0" l="0" r="0" t="0"/>
          <a:stretch/>
        </p:blipFill>
        <p:spPr>
          <a:xfrm>
            <a:off x="7557807" y="3095378"/>
            <a:ext cx="4161716" cy="2821107"/>
          </a:xfrm>
          <a:prstGeom prst="rect">
            <a:avLst/>
          </a:prstGeom>
          <a:noFill/>
          <a:ln>
            <a:noFill/>
          </a:ln>
        </p:spPr>
      </p:pic>
      <p:sp>
        <p:nvSpPr>
          <p:cNvPr id="431" name="Google Shape;431;p23"/>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432" name="Google Shape;432;p23"/>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433" name="Google Shape;433;p23"/>
          <p:cNvGrpSpPr/>
          <p:nvPr/>
        </p:nvGrpSpPr>
        <p:grpSpPr>
          <a:xfrm>
            <a:off x="11185688" y="6125563"/>
            <a:ext cx="615636" cy="502920"/>
            <a:chOff x="11185688" y="6125563"/>
            <a:chExt cx="615636" cy="502920"/>
          </a:xfrm>
        </p:grpSpPr>
        <p:sp>
          <p:nvSpPr>
            <p:cNvPr id="434" name="Google Shape;434;p23"/>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23</a:t>
              </a:r>
              <a:endParaRPr b="0" i="0" sz="1400" u="none" cap="none" strike="noStrike">
                <a:solidFill>
                  <a:srgbClr val="7F7F7F"/>
                </a:solidFill>
                <a:latin typeface="Arial"/>
                <a:ea typeface="Arial"/>
                <a:cs typeface="Arial"/>
                <a:sym typeface="Arial"/>
              </a:endParaRPr>
            </a:p>
          </p:txBody>
        </p:sp>
        <p:sp>
          <p:nvSpPr>
            <p:cNvPr id="435" name="Google Shape;435;p23"/>
            <p:cNvSpPr/>
            <p:nvPr/>
          </p:nvSpPr>
          <p:spPr>
            <a:xfrm>
              <a:off x="11242046" y="6125563"/>
              <a:ext cx="502920" cy="502920"/>
            </a:xfrm>
            <a:prstGeom prst="ellipse">
              <a:avLst/>
            </a:prstGeom>
            <a:noFill/>
            <a:ln cap="flat" cmpd="sng" w="9525">
              <a:solidFill>
                <a:srgbClr val="E64A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4"/>
          <p:cNvSpPr txBox="1"/>
          <p:nvPr>
            <p:ph idx="4294967295" type="title"/>
          </p:nvPr>
        </p:nvSpPr>
        <p:spPr>
          <a:xfrm>
            <a:off x="914400" y="2125980"/>
            <a:ext cx="10363200" cy="144018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SzPts val="1400"/>
              <a:buNone/>
            </a:pPr>
            <a:r>
              <a:t/>
            </a:r>
            <a:endParaRPr b="1" i="0" sz="3000" u="none" cap="none" strike="noStrike">
              <a:solidFill>
                <a:srgbClr val="2C3942"/>
              </a:solidFill>
              <a:latin typeface="Quattrocento Sans"/>
              <a:ea typeface="Quattrocento Sans"/>
              <a:cs typeface="Quattrocento Sans"/>
              <a:sym typeface="Quattrocento Sans"/>
            </a:endParaRPr>
          </a:p>
        </p:txBody>
      </p:sp>
      <p:sp>
        <p:nvSpPr>
          <p:cNvPr id="441" name="Google Shape;441;p24"/>
          <p:cNvSpPr txBox="1"/>
          <p:nvPr>
            <p:ph idx="4294967295" type="body"/>
          </p:nvPr>
        </p:nvSpPr>
        <p:spPr>
          <a:xfrm>
            <a:off x="582879" y="1776425"/>
            <a:ext cx="11026241" cy="18268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442" name="Google Shape;442;p24"/>
          <p:cNvPicPr preferRelativeResize="0"/>
          <p:nvPr/>
        </p:nvPicPr>
        <p:blipFill rotWithShape="1">
          <a:blip r:embed="rId3">
            <a:alphaModFix/>
          </a:blip>
          <a:srcRect b="0" l="0" r="0" t="0"/>
          <a:stretch/>
        </p:blipFill>
        <p:spPr>
          <a:xfrm>
            <a:off x="0" y="-6349"/>
            <a:ext cx="12191998" cy="6864349"/>
          </a:xfrm>
          <a:prstGeom prst="rect">
            <a:avLst/>
          </a:prstGeom>
          <a:noFill/>
          <a:ln>
            <a:noFill/>
          </a:ln>
        </p:spPr>
      </p:pic>
      <p:pic>
        <p:nvPicPr>
          <p:cNvPr id="443" name="Google Shape;443;p24"/>
          <p:cNvPicPr preferRelativeResize="0"/>
          <p:nvPr/>
        </p:nvPicPr>
        <p:blipFill rotWithShape="1">
          <a:blip r:embed="rId3">
            <a:alphaModFix/>
          </a:blip>
          <a:srcRect b="0" l="0" r="0" t="0"/>
          <a:stretch/>
        </p:blipFill>
        <p:spPr>
          <a:xfrm>
            <a:off x="0" y="69851"/>
            <a:ext cx="12191998" cy="6864349"/>
          </a:xfrm>
          <a:prstGeom prst="rect">
            <a:avLst/>
          </a:prstGeom>
          <a:noFill/>
          <a:ln>
            <a:noFill/>
          </a:ln>
        </p:spPr>
      </p:pic>
      <p:sp>
        <p:nvSpPr>
          <p:cNvPr id="444" name="Google Shape;444;p24"/>
          <p:cNvSpPr txBox="1"/>
          <p:nvPr/>
        </p:nvSpPr>
        <p:spPr>
          <a:xfrm>
            <a:off x="946728" y="2780907"/>
            <a:ext cx="10298545" cy="104547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rPr b="1" i="0" lang="en-US" sz="5400" u="none" cap="none" strike="noStrike">
                <a:solidFill>
                  <a:schemeClr val="lt1"/>
                </a:solidFill>
                <a:latin typeface="Arial"/>
                <a:ea typeface="Arial"/>
                <a:cs typeface="Arial"/>
                <a:sym typeface="Arial"/>
              </a:rPr>
              <a:t>Thank</a:t>
            </a:r>
            <a:r>
              <a:rPr b="1" i="0" lang="en-US" sz="5400" u="none" cap="none" strike="noStrike">
                <a:solidFill>
                  <a:srgbClr val="FFD305"/>
                </a:solidFill>
                <a:latin typeface="Arial"/>
                <a:ea typeface="Arial"/>
                <a:cs typeface="Arial"/>
                <a:sym typeface="Arial"/>
              </a:rPr>
              <a:t> you!</a:t>
            </a:r>
            <a:endParaRPr b="1" i="0" sz="5400" u="none" cap="none" strike="noStrike">
              <a:solidFill>
                <a:srgbClr val="FFC000"/>
              </a:solidFill>
              <a:latin typeface="Arial"/>
              <a:ea typeface="Arial"/>
              <a:cs typeface="Arial"/>
              <a:sym typeface="Arial"/>
            </a:endParaRPr>
          </a:p>
        </p:txBody>
      </p:sp>
      <p:pic>
        <p:nvPicPr>
          <p:cNvPr id="445" name="Google Shape;445;p24"/>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66" name="Google Shape;166;p3"/>
          <p:cNvPicPr preferRelativeResize="0"/>
          <p:nvPr/>
        </p:nvPicPr>
        <p:blipFill rotWithShape="1">
          <a:blip r:embed="rId4">
            <a:alphaModFix/>
          </a:blip>
          <a:srcRect b="0" l="0" r="0" t="0"/>
          <a:stretch/>
        </p:blipFill>
        <p:spPr>
          <a:xfrm>
            <a:off x="9785849" y="5711668"/>
            <a:ext cx="2036038" cy="1146332"/>
          </a:xfrm>
          <a:prstGeom prst="rect">
            <a:avLst/>
          </a:prstGeom>
          <a:noFill/>
          <a:ln>
            <a:noFill/>
          </a:ln>
        </p:spPr>
      </p:pic>
      <p:sp>
        <p:nvSpPr>
          <p:cNvPr id="167" name="Google Shape;167;p3"/>
          <p:cNvSpPr txBox="1"/>
          <p:nvPr/>
        </p:nvSpPr>
        <p:spPr>
          <a:xfrm>
            <a:off x="0" y="2335020"/>
            <a:ext cx="12192000" cy="1754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FCCE04"/>
                </a:solidFill>
                <a:latin typeface="Arial"/>
                <a:ea typeface="Arial"/>
                <a:cs typeface="Arial"/>
                <a:sym typeface="Arial"/>
              </a:rPr>
              <a:t>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lt1"/>
                </a:solidFill>
                <a:latin typeface="Arial"/>
                <a:ea typeface="Arial"/>
                <a:cs typeface="Arial"/>
                <a:sym typeface="Arial"/>
              </a:rPr>
              <a:t>Introduction to </a:t>
            </a:r>
            <a:r>
              <a:rPr b="1" i="0" lang="en-US" sz="5400" u="none" cap="none" strike="noStrike">
                <a:solidFill>
                  <a:srgbClr val="FCCE04"/>
                </a:solidFill>
                <a:latin typeface="Arial"/>
                <a:ea typeface="Arial"/>
                <a:cs typeface="Arial"/>
                <a:sym typeface="Arial"/>
              </a:rPr>
              <a:t>Visualizations</a:t>
            </a:r>
            <a:endParaRPr b="1" i="0" sz="5400" u="none" cap="none" strike="noStrike">
              <a:solidFill>
                <a:schemeClr val="accent4"/>
              </a:solidFill>
              <a:latin typeface="Arial"/>
              <a:ea typeface="Arial"/>
              <a:cs typeface="Arial"/>
              <a:sym typeface="Arial"/>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4"/>
          <p:cNvPicPr preferRelativeResize="0"/>
          <p:nvPr/>
        </p:nvPicPr>
        <p:blipFill rotWithShape="1">
          <a:blip r:embed="rId3">
            <a:alphaModFix/>
          </a:blip>
          <a:srcRect b="0" l="0" r="0" t="0"/>
          <a:stretch/>
        </p:blipFill>
        <p:spPr>
          <a:xfrm>
            <a:off x="6400800" y="4406476"/>
            <a:ext cx="5118071" cy="1471835"/>
          </a:xfrm>
          <a:prstGeom prst="rect">
            <a:avLst/>
          </a:prstGeom>
          <a:noFill/>
          <a:ln>
            <a:noFill/>
          </a:ln>
        </p:spPr>
      </p:pic>
      <p:sp>
        <p:nvSpPr>
          <p:cNvPr id="173" name="Google Shape;173;p4"/>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174" name="Google Shape;174;p4"/>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sp>
        <p:nvSpPr>
          <p:cNvPr id="175" name="Google Shape;175;p4"/>
          <p:cNvSpPr txBox="1"/>
          <p:nvPr/>
        </p:nvSpPr>
        <p:spPr>
          <a:xfrm>
            <a:off x="3508403" y="129098"/>
            <a:ext cx="5175193" cy="674416"/>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E11A5B"/>
              </a:buClr>
              <a:buSzPts val="4000"/>
              <a:buFont typeface="Arial"/>
              <a:buNone/>
            </a:pPr>
            <a:r>
              <a:rPr b="1" i="0" lang="en-US" sz="4000" u="none" cap="none" strike="noStrike">
                <a:solidFill>
                  <a:srgbClr val="E11A5B"/>
                </a:solidFill>
                <a:latin typeface="Arial"/>
                <a:ea typeface="Arial"/>
                <a:cs typeface="Arial"/>
                <a:sym typeface="Arial"/>
              </a:rPr>
              <a:t>Odata Feed Source</a:t>
            </a:r>
            <a:endParaRPr b="1" i="0" sz="4000" u="none" cap="none" strike="noStrike">
              <a:solidFill>
                <a:srgbClr val="E11A5B"/>
              </a:solidFill>
              <a:latin typeface="Arial"/>
              <a:ea typeface="Arial"/>
              <a:cs typeface="Arial"/>
              <a:sym typeface="Arial"/>
            </a:endParaRPr>
          </a:p>
        </p:txBody>
      </p:sp>
      <p:sp>
        <p:nvSpPr>
          <p:cNvPr id="176" name="Google Shape;176;p4"/>
          <p:cNvSpPr txBox="1"/>
          <p:nvPr/>
        </p:nvSpPr>
        <p:spPr>
          <a:xfrm>
            <a:off x="613124" y="6056422"/>
            <a:ext cx="6118860" cy="320601"/>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ahoma"/>
              <a:ea typeface="Tahoma"/>
              <a:cs typeface="Tahoma"/>
              <a:sym typeface="Tahoma"/>
            </a:endParaRPr>
          </a:p>
        </p:txBody>
      </p:sp>
      <p:sp>
        <p:nvSpPr>
          <p:cNvPr id="177" name="Google Shape;177;p4"/>
          <p:cNvSpPr txBox="1"/>
          <p:nvPr/>
        </p:nvSpPr>
        <p:spPr>
          <a:xfrm>
            <a:off x="505205" y="1396901"/>
            <a:ext cx="6733800" cy="349320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We can import and combine several excel documents at the same time.</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105"/>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Select </a:t>
            </a:r>
            <a:r>
              <a:rPr b="1" i="0" lang="en-US" sz="2000" u="none" cap="none" strike="noStrike">
                <a:solidFill>
                  <a:srgbClr val="595959"/>
                </a:solidFill>
                <a:latin typeface="Arial"/>
                <a:ea typeface="Arial"/>
                <a:cs typeface="Arial"/>
                <a:sym typeface="Arial"/>
              </a:rPr>
              <a:t>Odata Feed </a:t>
            </a:r>
            <a:r>
              <a:rPr b="0" i="0" lang="en-US" sz="2000" u="none" cap="none" strike="noStrike">
                <a:solidFill>
                  <a:srgbClr val="595959"/>
                </a:solidFill>
                <a:latin typeface="Arial"/>
                <a:ea typeface="Arial"/>
                <a:cs typeface="Arial"/>
                <a:sym typeface="Arial"/>
              </a:rPr>
              <a:t>from </a:t>
            </a:r>
            <a:r>
              <a:rPr b="1" i="0" lang="en-US" sz="2000" u="none" cap="none" strike="noStrike">
                <a:solidFill>
                  <a:srgbClr val="595959"/>
                </a:solidFill>
                <a:latin typeface="Arial"/>
                <a:ea typeface="Arial"/>
                <a:cs typeface="Arial"/>
                <a:sym typeface="Arial"/>
              </a:rPr>
              <a:t>Get data </a:t>
            </a:r>
            <a:r>
              <a:rPr b="0" i="0" lang="en-US" sz="2000" u="none" cap="none" strike="noStrike">
                <a:solidFill>
                  <a:srgbClr val="595959"/>
                </a:solidFill>
                <a:latin typeface="Arial"/>
                <a:ea typeface="Arial"/>
                <a:cs typeface="Arial"/>
                <a:sym typeface="Arial"/>
              </a:rPr>
              <a:t>drop down selection from </a:t>
            </a:r>
            <a:r>
              <a:rPr b="1" i="0" lang="en-US" sz="2000" u="none" cap="none" strike="noStrike">
                <a:solidFill>
                  <a:srgbClr val="595959"/>
                </a:solidFill>
                <a:latin typeface="Arial"/>
                <a:ea typeface="Arial"/>
                <a:cs typeface="Arial"/>
                <a:sym typeface="Arial"/>
              </a:rPr>
              <a:t>Home</a:t>
            </a:r>
            <a:r>
              <a:rPr b="0" i="0" lang="en-US" sz="2000" u="none" cap="none" strike="noStrike">
                <a:solidFill>
                  <a:srgbClr val="595959"/>
                </a:solidFill>
                <a:latin typeface="Arial"/>
                <a:ea typeface="Arial"/>
                <a:cs typeface="Arial"/>
                <a:sym typeface="Arial"/>
              </a:rPr>
              <a:t> tab</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Write the link in the proper area in new opened window</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480"/>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       https://services.odata.org/Northwind/Northwind.svc/</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4"/>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Orders, Customers, Products, Categories</a:t>
            </a:r>
            <a:r>
              <a:rPr b="0" i="0" lang="en-US" sz="2000" u="none" cap="none" strike="noStrike">
                <a:solidFill>
                  <a:srgbClr val="595959"/>
                </a:solidFill>
                <a:latin typeface="Arial"/>
                <a:ea typeface="Arial"/>
                <a:cs typeface="Arial"/>
                <a:sym typeface="Arial"/>
              </a:rPr>
              <a:t> from new opened </a:t>
            </a:r>
            <a:r>
              <a:rPr b="1" i="0" lang="en-US" sz="2000" u="none" cap="none" strike="noStrike">
                <a:solidFill>
                  <a:srgbClr val="595959"/>
                </a:solidFill>
                <a:latin typeface="Arial"/>
                <a:ea typeface="Arial"/>
                <a:cs typeface="Arial"/>
                <a:sym typeface="Arial"/>
              </a:rPr>
              <a:t>Navigator</a:t>
            </a:r>
            <a:r>
              <a:rPr b="0" i="0" lang="en-US" sz="2000" u="none" cap="none" strike="noStrike">
                <a:solidFill>
                  <a:srgbClr val="595959"/>
                </a:solidFill>
                <a:latin typeface="Arial"/>
                <a:ea typeface="Arial"/>
                <a:cs typeface="Arial"/>
                <a:sym typeface="Arial"/>
              </a:rPr>
              <a:t> window.</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4"/>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a:t>
            </a:r>
            <a:r>
              <a:rPr b="1" i="0" lang="en-US" sz="2000" u="none" cap="none" strike="noStrike">
                <a:solidFill>
                  <a:srgbClr val="595959"/>
                </a:solidFill>
                <a:latin typeface="Arial"/>
                <a:ea typeface="Arial"/>
                <a:cs typeface="Arial"/>
                <a:sym typeface="Arial"/>
              </a:rPr>
              <a:t>Load</a:t>
            </a:r>
            <a:endParaRPr b="0" i="0" sz="1400" u="none" cap="none" strike="noStrike">
              <a:solidFill>
                <a:srgbClr val="000000"/>
              </a:solidFill>
              <a:latin typeface="Arial"/>
              <a:ea typeface="Arial"/>
              <a:cs typeface="Arial"/>
              <a:sym typeface="Arial"/>
            </a:endParaRPr>
          </a:p>
        </p:txBody>
      </p:sp>
      <p:pic>
        <p:nvPicPr>
          <p:cNvPr id="178" name="Google Shape;178;p4"/>
          <p:cNvPicPr preferRelativeResize="0"/>
          <p:nvPr/>
        </p:nvPicPr>
        <p:blipFill rotWithShape="1">
          <a:blip r:embed="rId5">
            <a:alphaModFix/>
          </a:blip>
          <a:srcRect b="0" l="0" r="0" t="0"/>
          <a:stretch/>
        </p:blipFill>
        <p:spPr>
          <a:xfrm>
            <a:off x="9720501" y="933730"/>
            <a:ext cx="1798370" cy="3472746"/>
          </a:xfrm>
          <a:prstGeom prst="rect">
            <a:avLst/>
          </a:prstGeom>
          <a:noFill/>
          <a:ln>
            <a:noFill/>
          </a:ln>
        </p:spPr>
      </p:pic>
      <p:grpSp>
        <p:nvGrpSpPr>
          <p:cNvPr id="179" name="Google Shape;179;p4"/>
          <p:cNvGrpSpPr/>
          <p:nvPr/>
        </p:nvGrpSpPr>
        <p:grpSpPr>
          <a:xfrm>
            <a:off x="11185688" y="6125563"/>
            <a:ext cx="615636" cy="502920"/>
            <a:chOff x="11185688" y="6125563"/>
            <a:chExt cx="615636" cy="502920"/>
          </a:xfrm>
        </p:grpSpPr>
        <p:sp>
          <p:nvSpPr>
            <p:cNvPr id="180" name="Google Shape;180;p4"/>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4</a:t>
              </a:r>
              <a:endParaRPr b="0" i="0" sz="1400" u="none" cap="none" strike="noStrike">
                <a:solidFill>
                  <a:srgbClr val="7F7F7F"/>
                </a:solidFill>
                <a:latin typeface="Arial"/>
                <a:ea typeface="Arial"/>
                <a:cs typeface="Arial"/>
                <a:sym typeface="Arial"/>
              </a:endParaRPr>
            </a:p>
          </p:txBody>
        </p:sp>
        <p:sp>
          <p:nvSpPr>
            <p:cNvPr id="181" name="Google Shape;181;p4"/>
            <p:cNvSpPr/>
            <p:nvPr/>
          </p:nvSpPr>
          <p:spPr>
            <a:xfrm>
              <a:off x="11242046" y="6125563"/>
              <a:ext cx="502920" cy="502920"/>
            </a:xfrm>
            <a:prstGeom prst="ellipse">
              <a:avLst/>
            </a:prstGeom>
            <a:noFill/>
            <a:ln cap="flat" cmpd="sng" w="9525">
              <a:solidFill>
                <a:srgbClr val="22B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5" name="Shape 185"/>
        <p:cNvGrpSpPr/>
        <p:nvPr/>
      </p:nvGrpSpPr>
      <p:grpSpPr>
        <a:xfrm>
          <a:off x="0" y="0"/>
          <a:ext cx="0" cy="0"/>
          <a:chOff x="0" y="0"/>
          <a:chExt cx="0" cy="0"/>
        </a:xfrm>
      </p:grpSpPr>
      <p:sp>
        <p:nvSpPr>
          <p:cNvPr id="186" name="Google Shape;186;p5"/>
          <p:cNvSpPr txBox="1"/>
          <p:nvPr/>
        </p:nvSpPr>
        <p:spPr>
          <a:xfrm>
            <a:off x="582879" y="1782738"/>
            <a:ext cx="7646670" cy="2242280"/>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once Table visual in Visualizations field.</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Orders table once and open it.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Swipe ShipCountry and OrderID columns to the Values field.</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Select OrderID from Conditional formatting field in Format window.</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 for Data bars part.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Customize its size with swiping its corners.</a:t>
            </a:r>
            <a:endParaRPr b="0" i="0" sz="2000" u="none" cap="none" strike="noStrike">
              <a:solidFill>
                <a:srgbClr val="595959"/>
              </a:solidFill>
              <a:latin typeface="Arial"/>
              <a:ea typeface="Arial"/>
              <a:cs typeface="Arial"/>
              <a:sym typeface="Arial"/>
            </a:endParaRPr>
          </a:p>
        </p:txBody>
      </p:sp>
      <p:sp>
        <p:nvSpPr>
          <p:cNvPr id="187" name="Google Shape;187;p5"/>
          <p:cNvSpPr txBox="1"/>
          <p:nvPr>
            <p:ph type="title"/>
          </p:nvPr>
        </p:nvSpPr>
        <p:spPr>
          <a:xfrm>
            <a:off x="4550282" y="167277"/>
            <a:ext cx="3091435"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Table visual</a:t>
            </a:r>
            <a:endParaRPr sz="4000">
              <a:solidFill>
                <a:srgbClr val="E11A5B"/>
              </a:solidFill>
              <a:latin typeface="Arial"/>
              <a:ea typeface="Arial"/>
              <a:cs typeface="Arial"/>
              <a:sym typeface="Arial"/>
            </a:endParaRPr>
          </a:p>
        </p:txBody>
      </p:sp>
      <p:pic>
        <p:nvPicPr>
          <p:cNvPr id="188" name="Google Shape;188;p5"/>
          <p:cNvPicPr preferRelativeResize="0"/>
          <p:nvPr/>
        </p:nvPicPr>
        <p:blipFill rotWithShape="1">
          <a:blip r:embed="rId3">
            <a:alphaModFix/>
          </a:blip>
          <a:srcRect b="0" l="0" r="0" t="0"/>
          <a:stretch/>
        </p:blipFill>
        <p:spPr>
          <a:xfrm>
            <a:off x="8839200" y="1446614"/>
            <a:ext cx="2438400" cy="1449105"/>
          </a:xfrm>
          <a:prstGeom prst="rect">
            <a:avLst/>
          </a:prstGeom>
          <a:noFill/>
          <a:ln>
            <a:noFill/>
          </a:ln>
        </p:spPr>
      </p:pic>
      <p:pic>
        <p:nvPicPr>
          <p:cNvPr id="189" name="Google Shape;189;p5"/>
          <p:cNvPicPr preferRelativeResize="0"/>
          <p:nvPr/>
        </p:nvPicPr>
        <p:blipFill rotWithShape="1">
          <a:blip r:embed="rId4">
            <a:alphaModFix/>
          </a:blip>
          <a:srcRect b="0" l="0" r="0" t="0"/>
          <a:stretch/>
        </p:blipFill>
        <p:spPr>
          <a:xfrm>
            <a:off x="9501540" y="2903878"/>
            <a:ext cx="1113720" cy="3248350"/>
          </a:xfrm>
          <a:prstGeom prst="rect">
            <a:avLst/>
          </a:prstGeom>
          <a:noFill/>
          <a:ln>
            <a:noFill/>
          </a:ln>
        </p:spPr>
      </p:pic>
      <p:sp>
        <p:nvSpPr>
          <p:cNvPr id="190" name="Google Shape;190;p5"/>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5">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191" name="Google Shape;191;p5"/>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pic>
        <p:nvPicPr>
          <p:cNvPr id="192" name="Google Shape;192;p5"/>
          <p:cNvPicPr preferRelativeResize="0"/>
          <p:nvPr/>
        </p:nvPicPr>
        <p:blipFill rotWithShape="1">
          <a:blip r:embed="rId6">
            <a:alphaModFix/>
          </a:blip>
          <a:srcRect b="27761" l="25079" r="68650" t="64066"/>
          <a:stretch/>
        </p:blipFill>
        <p:spPr>
          <a:xfrm>
            <a:off x="4025214" y="305886"/>
            <a:ext cx="381000" cy="381000"/>
          </a:xfrm>
          <a:prstGeom prst="rect">
            <a:avLst/>
          </a:prstGeom>
          <a:noFill/>
          <a:ln>
            <a:noFill/>
          </a:ln>
        </p:spPr>
      </p:pic>
      <p:grpSp>
        <p:nvGrpSpPr>
          <p:cNvPr id="193" name="Google Shape;193;p5"/>
          <p:cNvGrpSpPr/>
          <p:nvPr/>
        </p:nvGrpSpPr>
        <p:grpSpPr>
          <a:xfrm>
            <a:off x="11185688" y="6126480"/>
            <a:ext cx="615636" cy="502920"/>
            <a:chOff x="11185688" y="6125563"/>
            <a:chExt cx="615636" cy="502920"/>
          </a:xfrm>
        </p:grpSpPr>
        <p:sp>
          <p:nvSpPr>
            <p:cNvPr id="194" name="Google Shape;194;p5"/>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11242046" y="6125563"/>
              <a:ext cx="502920" cy="502920"/>
            </a:xfrm>
            <a:prstGeom prst="ellipse">
              <a:avLst/>
            </a:prstGeom>
            <a:noFill/>
            <a:ln cap="flat" cmpd="sng" w="9525">
              <a:solidFill>
                <a:srgbClr val="FFC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sp>
        <p:nvSpPr>
          <p:cNvPr id="200" name="Google Shape;200;p6"/>
          <p:cNvSpPr txBox="1"/>
          <p:nvPr/>
        </p:nvSpPr>
        <p:spPr>
          <a:xfrm>
            <a:off x="505205" y="1676400"/>
            <a:ext cx="7342505" cy="3165610"/>
          </a:xfrm>
          <a:prstGeom prst="rect">
            <a:avLst/>
          </a:prstGeom>
          <a:noFill/>
          <a:ln>
            <a:noFill/>
          </a:ln>
        </p:spPr>
        <p:txBody>
          <a:bodyPr anchorCtr="0" anchor="t" bIns="0" lIns="0" spcFirstLastPara="1" rIns="0" wrap="square" tIns="74275">
            <a:spAutoFit/>
          </a:bodyPr>
          <a:lstStyle/>
          <a:p>
            <a:pPr indent="-342900" lvl="0" marL="355600" marR="0" rtl="0" algn="l">
              <a:lnSpc>
                <a:spcPct val="100000"/>
              </a:lnSpc>
              <a:spcBef>
                <a:spcPts val="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once Matrix visual in Visualizations field.</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Products and Categories tables and open them.</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Swipe ProductID and UnirPrice columns from Products table to Rows and Values fields respectively and CategoryName column from Categories table to the Columns field.</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Select UnitPrice from Conditional formatting field in Format window.</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ON for Data bars part.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Customize its size with swiping its corners.</a:t>
            </a:r>
            <a:endParaRPr b="0" i="0" sz="2000" u="none" cap="none" strike="noStrike">
              <a:solidFill>
                <a:srgbClr val="595959"/>
              </a:solidFill>
              <a:latin typeface="Arial"/>
              <a:ea typeface="Arial"/>
              <a:cs typeface="Arial"/>
              <a:sym typeface="Arial"/>
            </a:endParaRPr>
          </a:p>
        </p:txBody>
      </p:sp>
      <p:sp>
        <p:nvSpPr>
          <p:cNvPr id="201" name="Google Shape;201;p6"/>
          <p:cNvSpPr txBox="1"/>
          <p:nvPr>
            <p:ph type="title"/>
          </p:nvPr>
        </p:nvSpPr>
        <p:spPr>
          <a:xfrm>
            <a:off x="4413123" y="183139"/>
            <a:ext cx="3365754"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Matrix visual</a:t>
            </a:r>
            <a:endParaRPr/>
          </a:p>
        </p:txBody>
      </p:sp>
      <p:pic>
        <p:nvPicPr>
          <p:cNvPr id="202" name="Google Shape;202;p6"/>
          <p:cNvPicPr preferRelativeResize="0"/>
          <p:nvPr/>
        </p:nvPicPr>
        <p:blipFill rotWithShape="1">
          <a:blip r:embed="rId3">
            <a:alphaModFix/>
          </a:blip>
          <a:srcRect b="0" l="0" r="0" t="0"/>
          <a:stretch/>
        </p:blipFill>
        <p:spPr>
          <a:xfrm>
            <a:off x="8976351" y="1870841"/>
            <a:ext cx="2021889" cy="2776728"/>
          </a:xfrm>
          <a:prstGeom prst="rect">
            <a:avLst/>
          </a:prstGeom>
          <a:noFill/>
          <a:ln>
            <a:noFill/>
          </a:ln>
        </p:spPr>
      </p:pic>
      <p:sp>
        <p:nvSpPr>
          <p:cNvPr id="203" name="Google Shape;203;p6"/>
          <p:cNvSpPr/>
          <p:nvPr/>
        </p:nvSpPr>
        <p:spPr>
          <a:xfrm>
            <a:off x="505205" y="6064322"/>
            <a:ext cx="6926700" cy="395100"/>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04" name="Google Shape;204;p6"/>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pic>
        <p:nvPicPr>
          <p:cNvPr id="205" name="Google Shape;205;p6"/>
          <p:cNvPicPr preferRelativeResize="0"/>
          <p:nvPr/>
        </p:nvPicPr>
        <p:blipFill rotWithShape="1">
          <a:blip r:embed="rId5">
            <a:alphaModFix/>
          </a:blip>
          <a:srcRect b="28857" l="36941" r="57837" t="62975"/>
          <a:stretch/>
        </p:blipFill>
        <p:spPr>
          <a:xfrm>
            <a:off x="3941995" y="268727"/>
            <a:ext cx="381000" cy="457200"/>
          </a:xfrm>
          <a:prstGeom prst="rect">
            <a:avLst/>
          </a:prstGeom>
          <a:noFill/>
          <a:ln>
            <a:noFill/>
          </a:ln>
        </p:spPr>
      </p:pic>
      <p:grpSp>
        <p:nvGrpSpPr>
          <p:cNvPr id="206" name="Google Shape;206;p6"/>
          <p:cNvGrpSpPr/>
          <p:nvPr/>
        </p:nvGrpSpPr>
        <p:grpSpPr>
          <a:xfrm>
            <a:off x="11185688" y="6125563"/>
            <a:ext cx="615636" cy="502920"/>
            <a:chOff x="11185688" y="6125563"/>
            <a:chExt cx="615636" cy="502920"/>
          </a:xfrm>
        </p:grpSpPr>
        <p:sp>
          <p:nvSpPr>
            <p:cNvPr id="207" name="Google Shape;207;p6"/>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6</a:t>
              </a:r>
              <a:endParaRPr b="0" i="0" sz="1400" u="none" cap="none" strike="noStrike">
                <a:solidFill>
                  <a:srgbClr val="7F7F7F"/>
                </a:solidFill>
                <a:latin typeface="Arial"/>
                <a:ea typeface="Arial"/>
                <a:cs typeface="Arial"/>
                <a:sym typeface="Arial"/>
              </a:endParaRPr>
            </a:p>
          </p:txBody>
        </p:sp>
        <p:sp>
          <p:nvSpPr>
            <p:cNvPr id="208" name="Google Shape;208;p6"/>
            <p:cNvSpPr/>
            <p:nvPr/>
          </p:nvSpPr>
          <p:spPr>
            <a:xfrm>
              <a:off x="11242046" y="6125563"/>
              <a:ext cx="502920" cy="502920"/>
            </a:xfrm>
            <a:prstGeom prst="ellipse">
              <a:avLst/>
            </a:prstGeom>
            <a:noFill/>
            <a:ln cap="flat" cmpd="sng" w="9525">
              <a:solidFill>
                <a:srgbClr val="E64A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7"/>
          <p:cNvSpPr txBox="1"/>
          <p:nvPr/>
        </p:nvSpPr>
        <p:spPr>
          <a:xfrm>
            <a:off x="582879" y="1843481"/>
            <a:ext cx="7340700" cy="24885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once Line Chart visual in Visualizations field.</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Orders table and open it.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Swipe OrderDate and OrderID columns from Orders table to Axis and Values fields respectively.</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Name X and Y axis properly from format tab</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Click ON for Data labels part.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23C4B6"/>
              </a:buClr>
              <a:buSzPts val="2000"/>
              <a:buFont typeface="Courier New"/>
              <a:buChar char="o"/>
            </a:pPr>
            <a:r>
              <a:rPr b="0" i="0" lang="en-US" sz="2000" u="none" cap="none" strike="noStrike">
                <a:solidFill>
                  <a:srgbClr val="595959"/>
                </a:solidFill>
                <a:latin typeface="Arial"/>
                <a:ea typeface="Arial"/>
                <a:cs typeface="Arial"/>
                <a:sym typeface="Arial"/>
              </a:rPr>
              <a:t>Customize its size with swiping its corners.</a:t>
            </a:r>
            <a:endParaRPr b="0" i="0" sz="2000" u="none" cap="none" strike="noStrike">
              <a:solidFill>
                <a:srgbClr val="595959"/>
              </a:solidFill>
              <a:latin typeface="Arial"/>
              <a:ea typeface="Arial"/>
              <a:cs typeface="Arial"/>
              <a:sym typeface="Arial"/>
            </a:endParaRPr>
          </a:p>
        </p:txBody>
      </p:sp>
      <p:sp>
        <p:nvSpPr>
          <p:cNvPr id="214" name="Google Shape;214;p7"/>
          <p:cNvSpPr txBox="1"/>
          <p:nvPr>
            <p:ph type="title"/>
          </p:nvPr>
        </p:nvSpPr>
        <p:spPr>
          <a:xfrm>
            <a:off x="4844414" y="190671"/>
            <a:ext cx="2587602"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rPr>
              <a:t>Line C</a:t>
            </a:r>
            <a:r>
              <a:rPr lang="en-US" sz="4000">
                <a:solidFill>
                  <a:srgbClr val="E11A5B"/>
                </a:solidFill>
                <a:latin typeface="Arial"/>
                <a:ea typeface="Arial"/>
                <a:cs typeface="Arial"/>
                <a:sym typeface="Arial"/>
              </a:rPr>
              <a:t>hart</a:t>
            </a:r>
            <a:endParaRPr/>
          </a:p>
        </p:txBody>
      </p:sp>
      <p:pic>
        <p:nvPicPr>
          <p:cNvPr id="215" name="Google Shape;215;p7"/>
          <p:cNvPicPr preferRelativeResize="0"/>
          <p:nvPr/>
        </p:nvPicPr>
        <p:blipFill rotWithShape="1">
          <a:blip r:embed="rId3">
            <a:alphaModFix/>
          </a:blip>
          <a:srcRect b="0" l="0" r="0" t="0"/>
          <a:stretch/>
        </p:blipFill>
        <p:spPr>
          <a:xfrm>
            <a:off x="4253179" y="246170"/>
            <a:ext cx="515112" cy="516636"/>
          </a:xfrm>
          <a:prstGeom prst="rect">
            <a:avLst/>
          </a:prstGeom>
          <a:noFill/>
          <a:ln>
            <a:noFill/>
          </a:ln>
        </p:spPr>
      </p:pic>
      <p:pic>
        <p:nvPicPr>
          <p:cNvPr id="216" name="Google Shape;216;p7"/>
          <p:cNvPicPr preferRelativeResize="0"/>
          <p:nvPr/>
        </p:nvPicPr>
        <p:blipFill rotWithShape="1">
          <a:blip r:embed="rId4">
            <a:alphaModFix/>
          </a:blip>
          <a:srcRect b="0" l="0" r="0" t="0"/>
          <a:stretch/>
        </p:blipFill>
        <p:spPr>
          <a:xfrm>
            <a:off x="8283575" y="1164325"/>
            <a:ext cx="1704975" cy="2387925"/>
          </a:xfrm>
          <a:prstGeom prst="rect">
            <a:avLst/>
          </a:prstGeom>
          <a:noFill/>
          <a:ln>
            <a:noFill/>
          </a:ln>
        </p:spPr>
      </p:pic>
      <p:pic>
        <p:nvPicPr>
          <p:cNvPr id="217" name="Google Shape;217;p7"/>
          <p:cNvPicPr preferRelativeResize="0"/>
          <p:nvPr/>
        </p:nvPicPr>
        <p:blipFill rotWithShape="1">
          <a:blip r:embed="rId5">
            <a:alphaModFix/>
          </a:blip>
          <a:srcRect b="0" l="0" r="0" t="0"/>
          <a:stretch/>
        </p:blipFill>
        <p:spPr>
          <a:xfrm>
            <a:off x="7181850" y="2978150"/>
            <a:ext cx="4400550" cy="2967675"/>
          </a:xfrm>
          <a:prstGeom prst="rect">
            <a:avLst/>
          </a:prstGeom>
          <a:noFill/>
          <a:ln>
            <a:noFill/>
          </a:ln>
        </p:spPr>
      </p:pic>
      <p:sp>
        <p:nvSpPr>
          <p:cNvPr id="218" name="Google Shape;218;p7"/>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19" name="Google Shape;219;p7"/>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220" name="Google Shape;220;p7"/>
          <p:cNvGrpSpPr/>
          <p:nvPr/>
        </p:nvGrpSpPr>
        <p:grpSpPr>
          <a:xfrm>
            <a:off x="11185688" y="6125563"/>
            <a:ext cx="615636" cy="502920"/>
            <a:chOff x="11185688" y="6125563"/>
            <a:chExt cx="615636" cy="502920"/>
          </a:xfrm>
        </p:grpSpPr>
        <p:sp>
          <p:nvSpPr>
            <p:cNvPr id="221" name="Google Shape;221;p7"/>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7</a:t>
              </a:r>
              <a:endParaRPr b="0" i="0" sz="1400" u="none" cap="none" strike="noStrike">
                <a:solidFill>
                  <a:srgbClr val="7F7F7F"/>
                </a:solidFill>
                <a:latin typeface="Arial"/>
                <a:ea typeface="Arial"/>
                <a:cs typeface="Arial"/>
                <a:sym typeface="Arial"/>
              </a:endParaRPr>
            </a:p>
          </p:txBody>
        </p:sp>
        <p:sp>
          <p:nvSpPr>
            <p:cNvPr id="222" name="Google Shape;222;p7"/>
            <p:cNvSpPr/>
            <p:nvPr/>
          </p:nvSpPr>
          <p:spPr>
            <a:xfrm>
              <a:off x="11242046" y="6125563"/>
              <a:ext cx="502920" cy="502920"/>
            </a:xfrm>
            <a:prstGeom prst="ellipse">
              <a:avLst/>
            </a:prstGeom>
            <a:noFill/>
            <a:ln cap="flat" cmpd="sng" w="9525">
              <a:solidFill>
                <a:srgbClr val="22BBA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8"/>
          <p:cNvSpPr txBox="1"/>
          <p:nvPr/>
        </p:nvSpPr>
        <p:spPr>
          <a:xfrm>
            <a:off x="502540" y="1600200"/>
            <a:ext cx="7340600" cy="2988639"/>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once Stacked Bar Chart visual in Visualizations field.</a:t>
            </a:r>
            <a:endParaRPr b="0" i="0" sz="2000" u="none" cap="none" strike="noStrike">
              <a:solidFill>
                <a:srgbClr val="595959"/>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Click Customers table and open it.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Swipe City, Country and CustomerID columns from Orders table to Axis, Legend and Values fields respectively.</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FFCC06"/>
              </a:buClr>
              <a:buSzPts val="2000"/>
              <a:buFont typeface="Courier New"/>
              <a:buChar char="o"/>
            </a:pPr>
            <a:r>
              <a:rPr b="0" i="0" lang="en-US" sz="2000" u="none" cap="none" strike="noStrike">
                <a:solidFill>
                  <a:srgbClr val="595959"/>
                </a:solidFill>
                <a:latin typeface="Arial"/>
                <a:ea typeface="Arial"/>
                <a:cs typeface="Arial"/>
                <a:sym typeface="Arial"/>
              </a:rPr>
              <a:t>Customize its size with swiping its corners.</a:t>
            </a:r>
            <a:endParaRPr b="0" i="0" sz="2000" u="none" cap="none" strike="noStrike">
              <a:solidFill>
                <a:srgbClr val="595959"/>
              </a:solidFill>
              <a:latin typeface="Arial"/>
              <a:ea typeface="Arial"/>
              <a:cs typeface="Arial"/>
              <a:sym typeface="Arial"/>
            </a:endParaRPr>
          </a:p>
          <a:p>
            <a:pPr indent="-215900" lvl="0" marL="355600" marR="0" rtl="0" algn="l">
              <a:lnSpc>
                <a:spcPct val="100000"/>
              </a:lnSpc>
              <a:spcBef>
                <a:spcPts val="480"/>
              </a:spcBef>
              <a:spcAft>
                <a:spcPts val="0"/>
              </a:spcAft>
              <a:buClr>
                <a:srgbClr val="23C4B6"/>
              </a:buClr>
              <a:buSzPts val="2000"/>
              <a:buFont typeface="Courier New"/>
              <a:buNone/>
            </a:pPr>
            <a:r>
              <a:t/>
            </a:r>
            <a:endParaRPr b="0" i="0" sz="2000" u="none" cap="none" strike="noStrike">
              <a:solidFill>
                <a:srgbClr val="595959"/>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595959"/>
              </a:solidFill>
              <a:latin typeface="Arial"/>
              <a:ea typeface="Arial"/>
              <a:cs typeface="Arial"/>
              <a:sym typeface="Arial"/>
            </a:endParaRPr>
          </a:p>
          <a:p>
            <a:pPr indent="0" lvl="0" marL="12700" marR="5715" rtl="0" algn="l">
              <a:lnSpc>
                <a:spcPct val="108000"/>
              </a:lnSpc>
              <a:spcBef>
                <a:spcPts val="5"/>
              </a:spcBef>
              <a:spcAft>
                <a:spcPts val="0"/>
              </a:spcAft>
              <a:buClr>
                <a:srgbClr val="000000"/>
              </a:buClr>
              <a:buSzPts val="2000"/>
              <a:buFont typeface="Arial"/>
              <a:buNone/>
            </a:pPr>
            <a:r>
              <a:rPr b="0" i="0" lang="en-US" sz="2000" u="none" cap="none" strike="noStrike">
                <a:solidFill>
                  <a:srgbClr val="595959"/>
                </a:solidFill>
                <a:latin typeface="Arial"/>
                <a:ea typeface="Arial"/>
                <a:cs typeface="Arial"/>
                <a:sym typeface="Arial"/>
              </a:rPr>
              <a:t>If we click any bar from bar chart (or any other visual) other visuals will display proper selections.</a:t>
            </a:r>
            <a:endParaRPr b="0" i="0" sz="2000" u="none" cap="none" strike="noStrike">
              <a:solidFill>
                <a:srgbClr val="595959"/>
              </a:solidFill>
              <a:latin typeface="Arial"/>
              <a:ea typeface="Arial"/>
              <a:cs typeface="Arial"/>
              <a:sym typeface="Arial"/>
            </a:endParaRPr>
          </a:p>
        </p:txBody>
      </p:sp>
      <p:sp>
        <p:nvSpPr>
          <p:cNvPr id="228" name="Google Shape;228;p8"/>
          <p:cNvSpPr txBox="1"/>
          <p:nvPr>
            <p:ph type="title"/>
          </p:nvPr>
        </p:nvSpPr>
        <p:spPr>
          <a:xfrm>
            <a:off x="4639564" y="182746"/>
            <a:ext cx="2523236"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Bar Chart</a:t>
            </a:r>
            <a:endParaRPr/>
          </a:p>
        </p:txBody>
      </p:sp>
      <p:pic>
        <p:nvPicPr>
          <p:cNvPr id="229" name="Google Shape;229;p8"/>
          <p:cNvPicPr preferRelativeResize="0"/>
          <p:nvPr/>
        </p:nvPicPr>
        <p:blipFill rotWithShape="1">
          <a:blip r:embed="rId3">
            <a:alphaModFix/>
          </a:blip>
          <a:srcRect b="0" l="0" r="0" t="0"/>
          <a:stretch/>
        </p:blipFill>
        <p:spPr>
          <a:xfrm>
            <a:off x="4092723" y="268099"/>
            <a:ext cx="484631" cy="518160"/>
          </a:xfrm>
          <a:prstGeom prst="rect">
            <a:avLst/>
          </a:prstGeom>
          <a:noFill/>
          <a:ln>
            <a:noFill/>
          </a:ln>
        </p:spPr>
      </p:pic>
      <p:pic>
        <p:nvPicPr>
          <p:cNvPr id="230" name="Google Shape;230;p8"/>
          <p:cNvPicPr preferRelativeResize="0"/>
          <p:nvPr/>
        </p:nvPicPr>
        <p:blipFill rotWithShape="1">
          <a:blip r:embed="rId4">
            <a:alphaModFix/>
          </a:blip>
          <a:srcRect b="0" l="0" r="0" t="0"/>
          <a:stretch/>
        </p:blipFill>
        <p:spPr>
          <a:xfrm>
            <a:off x="9296400" y="1214306"/>
            <a:ext cx="1676634" cy="2324424"/>
          </a:xfrm>
          <a:prstGeom prst="rect">
            <a:avLst/>
          </a:prstGeom>
          <a:noFill/>
          <a:ln>
            <a:noFill/>
          </a:ln>
        </p:spPr>
      </p:pic>
      <p:pic>
        <p:nvPicPr>
          <p:cNvPr id="231" name="Google Shape;231;p8"/>
          <p:cNvPicPr preferRelativeResize="0"/>
          <p:nvPr/>
        </p:nvPicPr>
        <p:blipFill rotWithShape="1">
          <a:blip r:embed="rId5">
            <a:alphaModFix/>
          </a:blip>
          <a:srcRect b="0" l="0" r="0" t="0"/>
          <a:stretch/>
        </p:blipFill>
        <p:spPr>
          <a:xfrm>
            <a:off x="7970211" y="3764722"/>
            <a:ext cx="3719249" cy="2100502"/>
          </a:xfrm>
          <a:prstGeom prst="rect">
            <a:avLst/>
          </a:prstGeom>
          <a:noFill/>
          <a:ln>
            <a:noFill/>
          </a:ln>
        </p:spPr>
      </p:pic>
      <p:sp>
        <p:nvSpPr>
          <p:cNvPr id="232" name="Google Shape;232;p8"/>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6">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33" name="Google Shape;233;p8"/>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234" name="Google Shape;234;p8"/>
          <p:cNvGrpSpPr/>
          <p:nvPr/>
        </p:nvGrpSpPr>
        <p:grpSpPr>
          <a:xfrm>
            <a:off x="11185688" y="6125563"/>
            <a:ext cx="615636" cy="502920"/>
            <a:chOff x="11185688" y="6125563"/>
            <a:chExt cx="615636" cy="502920"/>
          </a:xfrm>
        </p:grpSpPr>
        <p:sp>
          <p:nvSpPr>
            <p:cNvPr id="235" name="Google Shape;235;p8"/>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8</a:t>
              </a:r>
              <a:endParaRPr b="0" i="0" sz="1400" u="none" cap="none" strike="noStrike">
                <a:solidFill>
                  <a:srgbClr val="7F7F7F"/>
                </a:solidFill>
                <a:latin typeface="Arial"/>
                <a:ea typeface="Arial"/>
                <a:cs typeface="Arial"/>
                <a:sym typeface="Arial"/>
              </a:endParaRPr>
            </a:p>
          </p:txBody>
        </p:sp>
        <p:sp>
          <p:nvSpPr>
            <p:cNvPr id="236" name="Google Shape;236;p8"/>
            <p:cNvSpPr/>
            <p:nvPr/>
          </p:nvSpPr>
          <p:spPr>
            <a:xfrm>
              <a:off x="11242046" y="6125563"/>
              <a:ext cx="502920" cy="502920"/>
            </a:xfrm>
            <a:prstGeom prst="ellipse">
              <a:avLst/>
            </a:prstGeom>
            <a:noFill/>
            <a:ln cap="flat" cmpd="sng" w="9525">
              <a:solidFill>
                <a:srgbClr val="FFCC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sp>
        <p:nvSpPr>
          <p:cNvPr id="241" name="Google Shape;241;p9"/>
          <p:cNvSpPr txBox="1"/>
          <p:nvPr/>
        </p:nvSpPr>
        <p:spPr>
          <a:xfrm>
            <a:off x="582879" y="1843481"/>
            <a:ext cx="6722454" cy="2488502"/>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Right Click on ShipCountry from Orders table in Fields part.</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New Group.</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‘Canada’, ‘USA’ with ‘ctrl’ key and click Group button</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Afterwards, group Latin American countries and Western European countries separately.</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Click Include Other group</a:t>
            </a:r>
            <a:endParaRPr b="0" i="0" sz="1400" u="none" cap="none" strike="noStrike">
              <a:solidFill>
                <a:srgbClr val="000000"/>
              </a:solidFill>
              <a:latin typeface="Arial"/>
              <a:ea typeface="Arial"/>
              <a:cs typeface="Arial"/>
              <a:sym typeface="Arial"/>
            </a:endParaRPr>
          </a:p>
          <a:p>
            <a:pPr indent="-342900" lvl="0" marL="355600" marR="0" rtl="0" algn="l">
              <a:lnSpc>
                <a:spcPct val="100000"/>
              </a:lnSpc>
              <a:spcBef>
                <a:spcPts val="480"/>
              </a:spcBef>
              <a:spcAft>
                <a:spcPts val="0"/>
              </a:spcAft>
              <a:buClr>
                <a:srgbClr val="E64A5C"/>
              </a:buClr>
              <a:buSzPts val="2000"/>
              <a:buFont typeface="Courier New"/>
              <a:buChar char="o"/>
            </a:pPr>
            <a:r>
              <a:rPr b="0" i="0" lang="en-US" sz="2000" u="none" cap="none" strike="noStrike">
                <a:solidFill>
                  <a:srgbClr val="595959"/>
                </a:solidFill>
                <a:latin typeface="Arial"/>
                <a:ea typeface="Arial"/>
                <a:cs typeface="Arial"/>
                <a:sym typeface="Arial"/>
              </a:rPr>
              <a:t>Name groups properly</a:t>
            </a:r>
            <a:endParaRPr b="0" i="0" sz="1400" u="none" cap="none" strike="noStrike">
              <a:solidFill>
                <a:srgbClr val="000000"/>
              </a:solidFill>
              <a:latin typeface="Arial"/>
              <a:ea typeface="Arial"/>
              <a:cs typeface="Arial"/>
              <a:sym typeface="Arial"/>
            </a:endParaRPr>
          </a:p>
        </p:txBody>
      </p:sp>
      <p:sp>
        <p:nvSpPr>
          <p:cNvPr id="242" name="Google Shape;242;p9"/>
          <p:cNvSpPr txBox="1"/>
          <p:nvPr>
            <p:ph type="title"/>
          </p:nvPr>
        </p:nvSpPr>
        <p:spPr>
          <a:xfrm>
            <a:off x="4129372" y="152400"/>
            <a:ext cx="4252627" cy="62837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000">
                <a:solidFill>
                  <a:srgbClr val="E11A5B"/>
                </a:solidFill>
                <a:latin typeface="Arial"/>
                <a:ea typeface="Arial"/>
                <a:cs typeface="Arial"/>
                <a:sym typeface="Arial"/>
              </a:rPr>
              <a:t>Creating</a:t>
            </a:r>
            <a:r>
              <a:rPr lang="en-US" sz="4000">
                <a:solidFill>
                  <a:srgbClr val="E11A5B"/>
                </a:solidFill>
              </a:rPr>
              <a:t> </a:t>
            </a:r>
            <a:r>
              <a:rPr lang="en-US" sz="4000">
                <a:solidFill>
                  <a:srgbClr val="E11A5B"/>
                </a:solidFill>
                <a:latin typeface="Arial"/>
                <a:ea typeface="Arial"/>
                <a:cs typeface="Arial"/>
                <a:sym typeface="Arial"/>
              </a:rPr>
              <a:t>Groups</a:t>
            </a:r>
            <a:endParaRPr sz="4000">
              <a:solidFill>
                <a:srgbClr val="E11A5B"/>
              </a:solidFill>
              <a:latin typeface="Arial"/>
              <a:ea typeface="Arial"/>
              <a:cs typeface="Arial"/>
              <a:sym typeface="Arial"/>
            </a:endParaRPr>
          </a:p>
        </p:txBody>
      </p:sp>
      <p:pic>
        <p:nvPicPr>
          <p:cNvPr id="243" name="Google Shape;243;p9"/>
          <p:cNvPicPr preferRelativeResize="0"/>
          <p:nvPr/>
        </p:nvPicPr>
        <p:blipFill rotWithShape="1">
          <a:blip r:embed="rId3">
            <a:alphaModFix/>
          </a:blip>
          <a:srcRect b="0" l="0" r="0" t="0"/>
          <a:stretch/>
        </p:blipFill>
        <p:spPr>
          <a:xfrm>
            <a:off x="7305333" y="2451072"/>
            <a:ext cx="4497244" cy="2852974"/>
          </a:xfrm>
          <a:prstGeom prst="rect">
            <a:avLst/>
          </a:prstGeom>
          <a:noFill/>
          <a:ln>
            <a:noFill/>
          </a:ln>
        </p:spPr>
      </p:pic>
      <p:sp>
        <p:nvSpPr>
          <p:cNvPr id="244" name="Google Shape;244;p9"/>
          <p:cNvSpPr/>
          <p:nvPr/>
        </p:nvSpPr>
        <p:spPr>
          <a:xfrm>
            <a:off x="505205" y="6216722"/>
            <a:ext cx="6926811" cy="395108"/>
          </a:xfrm>
          <a:prstGeom prst="rect">
            <a:avLst/>
          </a:prstGeom>
          <a:noFill/>
          <a:ln>
            <a:noFill/>
          </a:ln>
        </p:spPr>
        <p:txBody>
          <a:bodyPr anchorCtr="0" anchor="t" bIns="45700" lIns="91425" spcFirstLastPara="1" rIns="91425" wrap="square" tIns="45700">
            <a:spAutoFit/>
          </a:bodyPr>
          <a:lstStyle/>
          <a:p>
            <a:pPr indent="0" lvl="0" marL="0" marR="0" rtl="0" algn="l">
              <a:lnSpc>
                <a:spcPct val="189642"/>
              </a:lnSpc>
              <a:spcBef>
                <a:spcPts val="0"/>
              </a:spcBef>
              <a:spcAft>
                <a:spcPts val="0"/>
              </a:spcAft>
              <a:buClr>
                <a:srgbClr val="000000"/>
              </a:buClr>
              <a:buSzPts val="1400"/>
              <a:buFont typeface="Arial"/>
              <a:buNone/>
            </a:pPr>
            <a:r>
              <a:rPr b="0" i="0" lang="en-US" sz="1400" u="sng" cap="none" strike="noStrike">
                <a:solidFill>
                  <a:srgbClr val="7F7F7F"/>
                </a:solidFill>
                <a:latin typeface="Arial"/>
                <a:ea typeface="Arial"/>
                <a:cs typeface="Arial"/>
                <a:sym typeface="Arial"/>
                <a:hlinkClick r:id="rId4">
                  <a:extLst>
                    <a:ext uri="{A12FA001-AC4F-418D-AE19-62706E023703}">
                      <ahyp:hlinkClr val="tx"/>
                    </a:ext>
                  </a:extLst>
                </a:hlinkClick>
              </a:rPr>
              <a:t>www.dsa.az</a:t>
            </a:r>
            <a:r>
              <a:rPr b="0" i="0" lang="en-US" sz="1400" u="none" cap="none" strike="noStrike">
                <a:solidFill>
                  <a:srgbClr val="7F7F7F"/>
                </a:solidFill>
                <a:latin typeface="Arial"/>
                <a:ea typeface="Arial"/>
                <a:cs typeface="Arial"/>
                <a:sym typeface="Arial"/>
              </a:rPr>
              <a:t>                                                                   Bütün hüquqlar qorunur.</a:t>
            </a:r>
            <a:endParaRPr b="0" i="0" sz="1400" u="none" cap="none" strike="noStrike">
              <a:solidFill>
                <a:srgbClr val="7F7F7F"/>
              </a:solidFill>
              <a:latin typeface="Arial"/>
              <a:ea typeface="Arial"/>
              <a:cs typeface="Arial"/>
              <a:sym typeface="Arial"/>
            </a:endParaRPr>
          </a:p>
        </p:txBody>
      </p:sp>
      <p:sp>
        <p:nvSpPr>
          <p:cNvPr id="245" name="Google Shape;245;p9"/>
          <p:cNvSpPr txBox="1"/>
          <p:nvPr/>
        </p:nvSpPr>
        <p:spPr>
          <a:xfrm>
            <a:off x="7860741" y="6287392"/>
            <a:ext cx="338642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DATA SCIENCE ACADEMY</a:t>
            </a:r>
            <a:endParaRPr b="0" i="0" sz="1400" u="none" cap="none" strike="noStrike">
              <a:solidFill>
                <a:srgbClr val="7F7F7F"/>
              </a:solidFill>
              <a:latin typeface="Arial"/>
              <a:ea typeface="Arial"/>
              <a:cs typeface="Arial"/>
              <a:sym typeface="Arial"/>
            </a:endParaRPr>
          </a:p>
        </p:txBody>
      </p:sp>
      <p:grpSp>
        <p:nvGrpSpPr>
          <p:cNvPr id="246" name="Google Shape;246;p9"/>
          <p:cNvGrpSpPr/>
          <p:nvPr/>
        </p:nvGrpSpPr>
        <p:grpSpPr>
          <a:xfrm>
            <a:off x="11185688" y="6125563"/>
            <a:ext cx="615636" cy="502920"/>
            <a:chOff x="11185688" y="6125563"/>
            <a:chExt cx="615636" cy="502920"/>
          </a:xfrm>
        </p:grpSpPr>
        <p:sp>
          <p:nvSpPr>
            <p:cNvPr id="247" name="Google Shape;247;p9"/>
            <p:cNvSpPr txBox="1"/>
            <p:nvPr/>
          </p:nvSpPr>
          <p:spPr>
            <a:xfrm>
              <a:off x="11185688" y="6223134"/>
              <a:ext cx="61563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Arial"/>
                  <a:ea typeface="Arial"/>
                  <a:cs typeface="Arial"/>
                  <a:sym typeface="Arial"/>
                </a:rPr>
                <a:t>9</a:t>
              </a:r>
              <a:endParaRPr b="0" i="0" sz="1400" u="none" cap="none" strike="noStrike">
                <a:solidFill>
                  <a:srgbClr val="7F7F7F"/>
                </a:solidFill>
                <a:latin typeface="Arial"/>
                <a:ea typeface="Arial"/>
                <a:cs typeface="Arial"/>
                <a:sym typeface="Arial"/>
              </a:endParaRPr>
            </a:p>
          </p:txBody>
        </p:sp>
        <p:sp>
          <p:nvSpPr>
            <p:cNvPr id="248" name="Google Shape;248;p9"/>
            <p:cNvSpPr/>
            <p:nvPr/>
          </p:nvSpPr>
          <p:spPr>
            <a:xfrm>
              <a:off x="11242046" y="6125563"/>
              <a:ext cx="502920" cy="502920"/>
            </a:xfrm>
            <a:prstGeom prst="ellipse">
              <a:avLst/>
            </a:prstGeom>
            <a:noFill/>
            <a:ln cap="flat" cmpd="sng" w="9525">
              <a:solidFill>
                <a:srgbClr val="E64A5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2021-04-09T07:07:12Z</dcterms:created>
  <dc:creator>Ahmad Badalov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2020-10-10T00:00:00Z</vt:filetime>
  </property>
  <property fmtid="{D5CDD505-2E9C-101B-9397-08002B2CF9AE}" pid="3" name="Creator">
    <vt:lpwstr>Microsoft® PowerPoint® for Microsoft 365</vt:lpwstr>
  </property>
  <property fmtid="{D5CDD505-2E9C-101B-9397-08002B2CF9AE}" pid="4" name="LastSaved">
    <vt:filetime>2021-04-09T00:00:00Z</vt:filetime>
  </property>
</Properties>
</file>