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11/27/2024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reamofunicorns" TargetMode="External"/><Relationship Id="rId2" Type="http://schemas.openxmlformats.org/officeDocument/2006/relationships/hyperlink" Target="mailto:kinyashmwaur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69A-43D1-E650-AEC3-B369DAC1D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FLIGHT DATA ANALYTICS</a:t>
            </a:r>
            <a:endParaRPr lang="en-KE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0E44D-791B-EA1B-DF97-DC12F04E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Peter Kinyanjui Mwaura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860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9FAE-AA4B-0D0F-080D-42E7F888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87676"/>
            <a:ext cx="10058400" cy="5884524"/>
          </a:xfrm>
        </p:spPr>
        <p:txBody>
          <a:bodyPr/>
          <a:lstStyle/>
          <a:p>
            <a:pPr algn="ctr"/>
            <a:endParaRPr lang="en-US" sz="6000" dirty="0"/>
          </a:p>
          <a:p>
            <a:pPr algn="ctr"/>
            <a:r>
              <a:rPr lang="en-US" sz="6000" dirty="0"/>
              <a:t>THANK YOU!!</a:t>
            </a:r>
          </a:p>
          <a:p>
            <a:pPr algn="ctr"/>
            <a:r>
              <a:rPr lang="en-US" sz="6000" dirty="0"/>
              <a:t>ANY QUESTIONS?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/>
              <a:t>Presentation done by Peter Kinyanjui Mwaura </a:t>
            </a:r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kinyashmwaura@gmail.com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https://github.com/idreamofunicorns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826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7B6-8BA5-BF77-A40E-748161BC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42F6-4445-95D2-DEBE-F7B22993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Flight  Data Analytics analyses aviation accident data with the aim of identifying risks and offers actionable insights that are data driven suitable for expansion into the aviation sector</a:t>
            </a:r>
          </a:p>
          <a:p>
            <a:pPr marL="0" indent="0">
              <a:buNone/>
            </a:pPr>
            <a:r>
              <a:rPr lang="en-US" dirty="0"/>
              <a:t>This project seeks to answer questions on: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Aircraft acquisition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Safety equipment investments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Staff training supporting operations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662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58BC-2AED-40F8-8F41-DF65A198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DF49-3E54-FE9F-C2C5-BB13FC17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Problem:</a:t>
            </a:r>
          </a:p>
          <a:p>
            <a:pPr algn="ctr"/>
            <a:r>
              <a:rPr lang="en-US" dirty="0"/>
              <a:t>Determine most suitable aircraft models for purchase</a:t>
            </a:r>
          </a:p>
          <a:p>
            <a:pPr algn="ctr"/>
            <a:r>
              <a:rPr lang="en-US" dirty="0"/>
              <a:t>Identify necessary safety equipment</a:t>
            </a:r>
          </a:p>
          <a:p>
            <a:pPr algn="ctr"/>
            <a:r>
              <a:rPr lang="en-US" dirty="0"/>
              <a:t>Outline training programs required for staff and pilots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</a:t>
            </a:r>
          </a:p>
          <a:p>
            <a:pPr algn="ctr"/>
            <a:r>
              <a:rPr lang="en-US" dirty="0"/>
              <a:t>Leverage data to mitigate risk, prioritize safety and optimize investment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96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0FAF-36D5-945B-FA49-E521DBCA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6B30-278A-DFA4-D5D8-90194A1D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is from the National Transportation Safety Board(NTSB) and it contained accidents from 1948-2022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analysis was however filtered(2017-2022) to ensure data is up to date and relevant to the modern times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9185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3DDE-7CC4-31AB-D79C-7F502B71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53" y="94214"/>
            <a:ext cx="10058400" cy="78936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A7F5-4698-35DC-6706-3AAE3FF5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883578"/>
            <a:ext cx="10450154" cy="5661060"/>
          </a:xfrm>
        </p:spPr>
        <p:txBody>
          <a:bodyPr/>
          <a:lstStyle/>
          <a:p>
            <a:r>
              <a:rPr lang="en-US" dirty="0"/>
              <a:t>Most accidents, though non-fatal, occur during clear skies(Visual Meteorological Conditions)</a:t>
            </a:r>
            <a:endParaRPr lang="en-K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F2DD0-DB2B-8CFB-F179-F22D51B7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25" y="1672942"/>
            <a:ext cx="8474844" cy="50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2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D35E-933C-AB8B-4E55-4790E2E9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214"/>
            <a:ext cx="10058400" cy="72771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75D-003E-0490-B720-C21AE7F6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06" y="821932"/>
            <a:ext cx="10888894" cy="5941853"/>
          </a:xfrm>
        </p:spPr>
        <p:txBody>
          <a:bodyPr/>
          <a:lstStyle/>
          <a:p>
            <a:r>
              <a:rPr lang="en-US" dirty="0"/>
              <a:t>Aircraft safety standards are high with minimal differences per accident across models</a:t>
            </a:r>
            <a:endParaRPr lang="en-K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B45083-35B4-7E67-C0A3-BAB148CA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1219203"/>
            <a:ext cx="10587168" cy="525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0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2838-3EF8-6690-6225-2203F502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6133"/>
            <a:ext cx="10058400" cy="676348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CC79-45F0-173D-8C3A-5B6399C6C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951" y="950153"/>
            <a:ext cx="10827249" cy="5741713"/>
          </a:xfrm>
        </p:spPr>
        <p:txBody>
          <a:bodyPr/>
          <a:lstStyle/>
          <a:p>
            <a:r>
              <a:rPr lang="en-US" dirty="0"/>
              <a:t>Majority of accidents occur in clear weather emphasizing the importance of situational awareness during Visual Flight Rules(VFR)</a:t>
            </a:r>
            <a:endParaRPr lang="en-K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231D1F9-AEAA-AC9B-F042-B6650E3A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0" y="1849349"/>
            <a:ext cx="8178229" cy="487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36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0198-CD9B-52E7-F199-5D6BB8B9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873303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709C-C63F-F578-8C41-C0E4BC7E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873303"/>
            <a:ext cx="10809749" cy="573298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1.Invest in advanced training programs for pilots to enhance navigational skills and advanced situational awareness.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because most accidents happen during clear skies/ visual meteorological conditions suggesting that over reliance in visual references leads to errors.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2.Consider other factors such as RELIABILITY,EFFICIENCY,VERSATILITY AND PRICE while purchasing aircrafts instead of accident data.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because even though we can clearly see the Airbus A320 and Boeing 737 have more accidents than the rest its crucial to note that it's not a reflection on poor safety. These two are the most widely used planes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3.Adopt advanced navigation and auto pilot systems to enhance safety even clear weather conditions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accidents happen during VFR conditions which are deceptively safer but pose unique challenges</a:t>
            </a:r>
          </a:p>
          <a:p>
            <a:pPr marL="0" indent="0">
              <a:buNone/>
            </a:pPr>
            <a:endParaRPr lang="en-US" b="1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924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F9E6-9E70-F744-0EB4-E7A20C1F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5310"/>
            <a:ext cx="10058400" cy="902379"/>
          </a:xfrm>
        </p:spPr>
        <p:txBody>
          <a:bodyPr/>
          <a:lstStyle/>
          <a:p>
            <a:r>
              <a:rPr lang="en-US" dirty="0"/>
              <a:t>Next steps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56A5-410B-04D9-8B41-894939D66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8" y="1037688"/>
            <a:ext cx="10608444" cy="568500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Fleet Evaluation: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operational costs, fuel efficiency, and maintenance records of candidate aircraft.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Safety Enhancements: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Prioritize safety equipment investments based on cost-benefit analysis.</a:t>
            </a:r>
          </a:p>
          <a:p>
            <a:pPr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Collaborative Training Programs: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Partner with aviation training providers to enhance staff readiness and safety culture.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929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466</TotalTime>
  <Words>393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Rockwell</vt:lpstr>
      <vt:lpstr>Rockwell Condensed</vt:lpstr>
      <vt:lpstr>Wingdings</vt:lpstr>
      <vt:lpstr>Wood Type</vt:lpstr>
      <vt:lpstr>FLIGHT DATA ANALYTICS</vt:lpstr>
      <vt:lpstr>Overview</vt:lpstr>
      <vt:lpstr>Business understanding</vt:lpstr>
      <vt:lpstr>Data understanding</vt:lpstr>
      <vt:lpstr>Analysis</vt:lpstr>
      <vt:lpstr>Analysis</vt:lpstr>
      <vt:lpstr>Analysis</vt:lpstr>
      <vt:lpstr>recommendations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Kinyanjui Mwaura</dc:creator>
  <cp:lastModifiedBy>Kinyanjui Mwaura</cp:lastModifiedBy>
  <cp:revision>3</cp:revision>
  <dcterms:created xsi:type="dcterms:W3CDTF">2024-11-27T11:15:03Z</dcterms:created>
  <dcterms:modified xsi:type="dcterms:W3CDTF">2024-11-27T19:01:44Z</dcterms:modified>
</cp:coreProperties>
</file>