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11/28/2024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dreamofunicorns" TargetMode="External"/><Relationship Id="rId2" Type="http://schemas.openxmlformats.org/officeDocument/2006/relationships/hyperlink" Target="mailto:kinyashmwaur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269A-43D1-E650-AEC3-B369DAC1D8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FLIGHT DATA ANALYTICS</a:t>
            </a:r>
            <a:endParaRPr lang="en-KE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0E44D-791B-EA1B-DF97-DC12F04E8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Peter Kinyanjui Mwaura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5860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E9FAE-AA4B-0D0F-080D-42E7F888B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87676"/>
            <a:ext cx="10058400" cy="5884524"/>
          </a:xfrm>
        </p:spPr>
        <p:txBody>
          <a:bodyPr/>
          <a:lstStyle/>
          <a:p>
            <a:pPr algn="ctr"/>
            <a:endParaRPr lang="en-US" sz="6000" dirty="0"/>
          </a:p>
          <a:p>
            <a:pPr algn="ctr"/>
            <a:r>
              <a:rPr lang="en-US" sz="6000" dirty="0"/>
              <a:t>THANK YOU!!</a:t>
            </a:r>
          </a:p>
          <a:p>
            <a:pPr algn="ctr"/>
            <a:r>
              <a:rPr lang="en-US" sz="6000" dirty="0"/>
              <a:t>ANY QUESTIONS?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>
              <a:buNone/>
            </a:pPr>
            <a:r>
              <a:rPr lang="en-US" dirty="0"/>
              <a:t>Presentation done by Peter Kinyanjui Mwaura </a:t>
            </a:r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dirty="0">
                <a:hlinkClick r:id="rId2"/>
              </a:rPr>
              <a:t>kinyashmwaura@gmail.com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https://github.com/idreamofunicorns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98263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77B6-8BA5-BF77-A40E-748161BC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A42F6-4445-95D2-DEBE-F7B229936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Flight  Data Analytics analyses aviation accident data with the aim of identifying risks and offers actionable insights that are data driven suitable for expansion into the aviation sector</a:t>
            </a:r>
          </a:p>
          <a:p>
            <a:pPr marL="0" indent="0">
              <a:buNone/>
            </a:pPr>
            <a:r>
              <a:rPr lang="en-US" dirty="0"/>
              <a:t>This project seeks to answer questions on: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dirty="0"/>
              <a:t>Aircraft acquisition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dirty="0"/>
              <a:t>Safety equipment investments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dirty="0"/>
              <a:t>Staff training supporting operations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4662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58BC-2AED-40F8-8F41-DF65A198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1DF49-3E54-FE9F-C2C5-BB13FC17F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Business Problem:</a:t>
            </a:r>
          </a:p>
          <a:p>
            <a:pPr algn="ctr"/>
            <a:r>
              <a:rPr lang="en-US" dirty="0"/>
              <a:t>Determine most suitable aircraft models for purchase</a:t>
            </a:r>
          </a:p>
          <a:p>
            <a:pPr algn="ctr"/>
            <a:r>
              <a:rPr lang="en-US" dirty="0"/>
              <a:t>Identify necessary safety equipment</a:t>
            </a:r>
          </a:p>
          <a:p>
            <a:pPr algn="ctr"/>
            <a:r>
              <a:rPr lang="en-US" dirty="0"/>
              <a:t>Outline training programs required for staff and pilots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Objective</a:t>
            </a:r>
          </a:p>
          <a:p>
            <a:pPr algn="ctr"/>
            <a:r>
              <a:rPr lang="en-US" dirty="0"/>
              <a:t>Leverage data to mitigate risk, prioritize safety and optimize investment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964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0FAF-36D5-945B-FA49-E521DBCA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06B30-278A-DFA4-D5D8-90194A1D2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set is from the National Transportation Safety Board(NTSB) and it contained accidents from 1948-2022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analysis was however filtered(2017-2022) to ensure data is up to date and relevant to the modern times 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9185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3DDE-7CC4-31AB-D79C-7F502B71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53" y="94214"/>
            <a:ext cx="10058400" cy="789364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A7F5-4698-35DC-6706-3AAE3FF5A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883578"/>
            <a:ext cx="10450154" cy="5661060"/>
          </a:xfrm>
        </p:spPr>
        <p:txBody>
          <a:bodyPr/>
          <a:lstStyle/>
          <a:p>
            <a:r>
              <a:rPr lang="en-US" dirty="0"/>
              <a:t>Most accidents, though non-fatal, occur during clear skies(Visual Meteorological Conditions)</a:t>
            </a:r>
            <a:endParaRPr lang="en-K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37EF6E5-D276-EA53-395E-593F0F86F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99" y="1788479"/>
            <a:ext cx="8106310" cy="484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62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D35E-933C-AB8B-4E55-4790E2E91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4214"/>
            <a:ext cx="10058400" cy="727719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F75D-003E-0490-B720-C21AE7F64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06" y="821932"/>
            <a:ext cx="10888894" cy="5941853"/>
          </a:xfrm>
        </p:spPr>
        <p:txBody>
          <a:bodyPr/>
          <a:lstStyle/>
          <a:p>
            <a:r>
              <a:rPr lang="en-US" dirty="0"/>
              <a:t>Aircraft safety standards are high with minimal differences per accident across models</a:t>
            </a:r>
            <a:endParaRPr lang="en-K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1F001C-7CF3-CCC1-AFD5-FAB05605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06" y="1317768"/>
            <a:ext cx="1132522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05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2838-3EF8-6690-6225-2203F502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6133"/>
            <a:ext cx="10058400" cy="676348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1CC79-45F0-173D-8C3A-5B6399C6C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951" y="950153"/>
            <a:ext cx="10827249" cy="5741713"/>
          </a:xfrm>
        </p:spPr>
        <p:txBody>
          <a:bodyPr/>
          <a:lstStyle/>
          <a:p>
            <a:r>
              <a:rPr lang="en-US" dirty="0"/>
              <a:t>Majority of accidents occur in clear weather emphasizing the importance of situational awareness during Visual Flight Rules(VFR)</a:t>
            </a:r>
            <a:endParaRPr lang="en-K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44A273-834D-4907-5D15-AB5879D46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1" y="1592493"/>
            <a:ext cx="8270818" cy="493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36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0198-CD9B-52E7-F199-5D6BB8B9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873303"/>
          </a:xfrm>
        </p:spPr>
        <p:txBody>
          <a:bodyPr/>
          <a:lstStyle/>
          <a:p>
            <a:r>
              <a:rPr lang="en-US" dirty="0"/>
              <a:t>recommendations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709C-C63F-F578-8C41-C0E4BC7ED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873303"/>
            <a:ext cx="10809749" cy="573298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1.Invest in advanced training programs for pilots to enhance navigational skills and advanced situational awareness.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This is because most accidents happen during clear skies/ visual meteorological conditions suggesting that over reliance in visual references leads to errors.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2.Consider other factors such as RELIABILITY,EFFICIENCY,VERSATILITY AND PRICE while purchasing aircrafts instead of accident data.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This is because even though we can clearly see the Airbus A320 and Boeing 737 have more accidents than the rest its crucial to note that it's not a reflection on poor safety. These two are the most widely used planes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3.Adopt advanced navigation and auto pilot systems to enhance safety even clear weather conditions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Most accidents happen during VFR conditions which are deceptively safer but pose unique challenges</a:t>
            </a:r>
          </a:p>
          <a:p>
            <a:pPr marL="0" indent="0">
              <a:buNone/>
            </a:pPr>
            <a:endParaRPr lang="en-US" b="1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28924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F9E6-9E70-F744-0EB4-E7A20C1F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35310"/>
            <a:ext cx="10058400" cy="902379"/>
          </a:xfrm>
        </p:spPr>
        <p:txBody>
          <a:bodyPr/>
          <a:lstStyle/>
          <a:p>
            <a:r>
              <a:rPr lang="en-US" dirty="0"/>
              <a:t>Next steps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56A5-410B-04D9-8B41-894939D66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08" y="1037688"/>
            <a:ext cx="10608444" cy="5685001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Fleet Evaluation: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Analyze operational costs, fuel efficiency, and maintenance records of candidate aircraft.</a:t>
            </a:r>
          </a:p>
          <a:p>
            <a:pPr lvl="1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Safety Enhancements: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Prioritize safety equipment investments based on cost-benefit analysis.</a:t>
            </a:r>
          </a:p>
          <a:p>
            <a:pPr lvl="1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Collaborative Training Programs: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Partner with aviation training providers to enhance staff readiness and safety culture.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69292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467</TotalTime>
  <Words>393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Helvetica Neue</vt:lpstr>
      <vt:lpstr>Rockwell</vt:lpstr>
      <vt:lpstr>Rockwell Condensed</vt:lpstr>
      <vt:lpstr>Wingdings</vt:lpstr>
      <vt:lpstr>Wood Type</vt:lpstr>
      <vt:lpstr>FLIGHT DATA ANALYTICS</vt:lpstr>
      <vt:lpstr>Overview</vt:lpstr>
      <vt:lpstr>Business understanding</vt:lpstr>
      <vt:lpstr>Data understanding</vt:lpstr>
      <vt:lpstr>Analysis</vt:lpstr>
      <vt:lpstr>Analysis</vt:lpstr>
      <vt:lpstr>Analysis</vt:lpstr>
      <vt:lpstr>recommendations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Kinyanjui Mwaura</dc:creator>
  <cp:lastModifiedBy>Kinyanjui Mwaura</cp:lastModifiedBy>
  <cp:revision>4</cp:revision>
  <dcterms:created xsi:type="dcterms:W3CDTF">2024-11-27T11:15:03Z</dcterms:created>
  <dcterms:modified xsi:type="dcterms:W3CDTF">2024-11-28T12:35:07Z</dcterms:modified>
</cp:coreProperties>
</file>