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1C786-CED3-49F3-912B-213531E30A05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6971F-7513-4784-9C49-AAAA2CF7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9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9EED6-1409-4B88-B073-1A69E5AD80C2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CF64E-1A25-4421-A966-92C0ED71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7CF64E-1A25-4421-A966-92C0ED718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C6B0-69AB-4522-9F6E-F4AFDB5BB67D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53ED-E170-4B19-901A-56D21F3C7452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686F-190B-4334-8347-B39B5A4B5DB8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6A03-82A4-4536-9EF7-C20BE46FAE7F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241-3828-4F28-B30E-9788B25E31F5}" type="datetime1">
              <a:rPr lang="en-US" smtClean="0"/>
              <a:t>2/21/2020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95589-3C2B-4A20-B7B3-2C267D1C8D9A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8CF1-8093-48A4-9581-D16F26E5E68B}" type="datetime1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C571E-A129-465A-8C9C-800E49912DCA}" type="datetime1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FF41-0F62-4DCD-99E8-08841B78522D}" type="datetime1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027-759A-454F-A841-6C401A5A3383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DF0E-D654-4B45-94AC-B9B811A1CB6A}" type="datetime1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BE2E8BA-7A70-4A44-884D-BEEB2E82126E}" type="datetime1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EFC9945-F420-4FED-BE85-981AABE98AC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Meca</a:t>
            </a:r>
            <a:r>
              <a:rPr lang="en-US" sz="60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0558"/>
            <a:ext cx="8305800" cy="54640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11430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Idris</a:t>
            </a:r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Nmesoma</a:t>
            </a:r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Loyal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Ebruba</a:t>
            </a: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Temiloluwa</a:t>
            </a:r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Ezekiel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60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Projections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1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Status/Timeline</a:t>
            </a:r>
            <a:endParaRPr 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2110"/>
            <a:ext cx="8534400" cy="538249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moment Meca</a:t>
            </a:r>
            <a:r>
              <a:rPr lang="en-US" sz="44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start-up. Our status projection for the next three years is to be among the leading cutting-edge technologies.</a:t>
            </a:r>
            <a:endParaRPr lang="en-US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>
            <a:normAutofit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GB" sz="2800" dirty="0" smtClean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Century Gothic" panose="020B0502020202020204" pitchFamily="34" charset="0"/>
              </a:rPr>
              <a:t>Title</a:t>
            </a:r>
            <a:endParaRPr lang="en-GB" sz="2800" dirty="0">
              <a:latin typeface="Century Gothic" panose="020B0502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Problem/Background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Solution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Business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Value proposition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Marketing and sales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Competition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Financial projections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>
                <a:latin typeface="Century Gothic" panose="020B0502020202020204" pitchFamily="34" charset="0"/>
              </a:rPr>
              <a:t> Current status/timeline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40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|Meca</a:t>
            </a:r>
            <a:r>
              <a:rPr lang="en-US" sz="96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endParaRPr lang="en-US" sz="2800" b="1" i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2800" b="1" i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5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 TELEIN</a:t>
            </a:r>
          </a:p>
          <a:p>
            <a:pPr marL="0" indent="0" algn="ctr">
              <a:buNone/>
            </a:pPr>
            <a:endParaRPr lang="en-US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3429000" cy="30480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9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0436"/>
          </a:xfrm>
        </p:spPr>
        <p:txBody>
          <a:bodyPr>
            <a:norm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52933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47800"/>
            <a:ext cx="3276600" cy="4322028"/>
          </a:xfrm>
        </p:spPr>
      </p:pic>
      <p:sp>
        <p:nvSpPr>
          <p:cNvPr id="9" name="TextBox 8"/>
          <p:cNvSpPr txBox="1"/>
          <p:nvPr/>
        </p:nvSpPr>
        <p:spPr>
          <a:xfrm>
            <a:off x="609600" y="1371600"/>
            <a:ext cx="457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Problem/issues in getting to a </a:t>
            </a:r>
            <a:r>
              <a:rPr lang="en-US" sz="2400" dirty="0" smtClean="0"/>
              <a:t>mechanic promptly to attend to a motorist.</a:t>
            </a: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Most times motorists in a bid to get their vehicle moving use the services of just any mechanic thereby worsening the case of their vehicle.</a:t>
            </a:r>
            <a:endParaRPr lang="en-US" sz="2400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Challenges </a:t>
            </a:r>
            <a:r>
              <a:rPr lang="en-US" sz="2400" dirty="0"/>
              <a:t>of </a:t>
            </a:r>
            <a:r>
              <a:rPr lang="en-US" sz="2400" dirty="0" smtClean="0"/>
              <a:t>maintaining the vehicle.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Motorists are at risk and danger </a:t>
            </a:r>
            <a:r>
              <a:rPr lang="en-US" sz="2400" dirty="0" smtClean="0"/>
              <a:t>while </a:t>
            </a:r>
            <a:r>
              <a:rPr lang="en-US" sz="2400" dirty="0" smtClean="0"/>
              <a:t>being stranded. 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334000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|Meca</a:t>
            </a:r>
            <a:r>
              <a:rPr lang="en-US" sz="4400" b="1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highlighted problems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encountered </a:t>
            </a:r>
            <a:r>
              <a:rPr lang="en-US" sz="2800" dirty="0">
                <a:solidFill>
                  <a:schemeClr val="tx1"/>
                </a:solidFill>
              </a:rPr>
              <a:t>we have been able to create this solutions. </a:t>
            </a:r>
            <a:r>
              <a:rPr lang="en-US" sz="2800" dirty="0" err="1" smtClean="0">
                <a:solidFill>
                  <a:schemeClr val="tx1"/>
                </a:solidFill>
              </a:rPr>
              <a:t>Thes</a:t>
            </a:r>
            <a:r>
              <a:rPr lang="en-GB" altLang="en-US" sz="2800" dirty="0">
                <a:solidFill>
                  <a:schemeClr val="tx1"/>
                </a:solidFill>
              </a:rPr>
              <a:t>e</a:t>
            </a:r>
            <a:r>
              <a:rPr lang="en-US" sz="2800" dirty="0">
                <a:solidFill>
                  <a:schemeClr val="tx1"/>
                </a:solidFill>
              </a:rPr>
              <a:t> solutions are then combined together to create the </a:t>
            </a:r>
            <a:r>
              <a:rPr lang="en-US" sz="2800" dirty="0" smtClean="0">
                <a:solidFill>
                  <a:schemeClr val="tx1"/>
                </a:solidFill>
              </a:rPr>
              <a:t>“Meca</a:t>
            </a:r>
            <a:r>
              <a:rPr lang="en-US" sz="2800" b="1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”</a:t>
            </a:r>
            <a:endParaRPr lang="en-US" sz="2800" dirty="0">
              <a:solidFill>
                <a:schemeClr val="tx1"/>
              </a:solidFill>
            </a:endParaRP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Empowering car owners (motorists) to find suitable mechanics and auto-part dealers on the nearest location.</a:t>
            </a:r>
          </a:p>
          <a:p>
            <a:pPr lvl="0"/>
            <a:r>
              <a:rPr lang="en-US" sz="2800" dirty="0" smtClean="0">
                <a:solidFill>
                  <a:schemeClr val="tx1"/>
                </a:solidFill>
              </a:rPr>
              <a:t>Allowing mechanics the opportunities to connect motorists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b="1" i="1" dirty="0" smtClean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b="1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Proposition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334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Bri</a:t>
            </a:r>
            <a:r>
              <a:rPr lang="en-US" sz="2800" dirty="0" smtClean="0">
                <a:solidFill>
                  <a:schemeClr val="tx1"/>
                </a:solidFill>
              </a:rPr>
              <a:t>nging reliable services right to you.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Committing motorist to trustworthy mechanics.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Connecting motorist to authentic spare parts dealers.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Discounts upon referrals.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Discounts after using the website 3 times.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864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087" y="3505200"/>
            <a:ext cx="3008534" cy="27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7968662" cy="43152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Marketing and Sales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81381"/>
            <a:ext cx="3493477" cy="505333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                                              Meca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676400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Use of social 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Use of promotion to attract customers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Flyers distribution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Adverts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</a:rPr>
              <a:t>Generating traffic --- we make ads on the website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Competition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" y="1576316"/>
            <a:ext cx="4049973" cy="2971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34000" y="6324600"/>
            <a:ext cx="3481754" cy="365125"/>
          </a:xfrm>
        </p:spPr>
        <p:txBody>
          <a:bodyPr/>
          <a:lstStyle/>
          <a:p>
            <a:r>
              <a:rPr lang="en-US" sz="1600" dirty="0" smtClean="0"/>
              <a:t>                                              Meca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FIX</a:t>
            </a:r>
            <a:endParaRPr 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18288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Mechanic.ng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Mymoto.com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Carpartsnigeria.com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Callyourmechanic.com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9790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507</TotalTime>
  <Words>262</Words>
  <Application>Microsoft Office PowerPoint</Application>
  <PresentationFormat>On-screen Show (4:3)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Thatch</vt:lpstr>
      <vt:lpstr>MecaFIX</vt:lpstr>
      <vt:lpstr>Outline</vt:lpstr>
      <vt:lpstr>Title</vt:lpstr>
      <vt:lpstr>Problem</vt:lpstr>
      <vt:lpstr>Solution</vt:lpstr>
      <vt:lpstr>Business Model</vt:lpstr>
      <vt:lpstr>Value Proposition</vt:lpstr>
      <vt:lpstr>Marketing and Sales</vt:lpstr>
      <vt:lpstr>Competition</vt:lpstr>
      <vt:lpstr>Team</vt:lpstr>
      <vt:lpstr>Financial Projections</vt:lpstr>
      <vt:lpstr>        Current Status/Timeline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MecaFIX</dc:title>
  <dc:creator>USER</dc:creator>
  <cp:lastModifiedBy>USER</cp:lastModifiedBy>
  <cp:revision>26</cp:revision>
  <dcterms:created xsi:type="dcterms:W3CDTF">2020-02-20T10:13:22Z</dcterms:created>
  <dcterms:modified xsi:type="dcterms:W3CDTF">2020-02-21T13:34:22Z</dcterms:modified>
</cp:coreProperties>
</file>