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presProps" Target="presProps.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1" Type="http://schemas.openxmlformats.org/officeDocument/2006/relationships/tableStyles" Target="tableStyles.xml"/><Relationship Id="rId10" Type="http://schemas.openxmlformats.org/officeDocument/2006/relationships/viewProps" Target="viewProps.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2"/>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4.png"/><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6.png"/><Relationship Id="rId1" Type="http://schemas.openxmlformats.org/officeDocument/2006/relationships/image" Target="../media/image5.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Picture 3" descr="imgbin-snake-2000-classic-nokia-game-slither-worm-snake-a-classic-snake-game-classic-game-snake-ii-snake-xFd73MaXvjLyvfU62SBKHdE4y"/>
          <p:cNvPicPr>
            <a:picLocks noChangeAspect="1"/>
          </p:cNvPicPr>
          <p:nvPr/>
        </p:nvPicPr>
        <p:blipFill>
          <a:blip r:embed="rId1"/>
          <a:stretch>
            <a:fillRect/>
          </a:stretch>
        </p:blipFill>
        <p:spPr>
          <a:xfrm>
            <a:off x="412750" y="1459865"/>
            <a:ext cx="3971290" cy="3796665"/>
          </a:xfrm>
          <a:prstGeom prst="rect">
            <a:avLst/>
          </a:prstGeom>
        </p:spPr>
      </p:pic>
      <p:sp>
        <p:nvSpPr>
          <p:cNvPr id="5" name="Text Box 4"/>
          <p:cNvSpPr txBox="1"/>
          <p:nvPr/>
        </p:nvSpPr>
        <p:spPr>
          <a:xfrm>
            <a:off x="4768850" y="529590"/>
            <a:ext cx="2654300" cy="368300"/>
          </a:xfrm>
          <a:prstGeom prst="rect">
            <a:avLst/>
          </a:prstGeom>
          <a:noFill/>
        </p:spPr>
        <p:txBody>
          <a:bodyPr wrap="square" rtlCol="0">
            <a:spAutoFit/>
          </a:bodyPr>
          <a:p>
            <a:r>
              <a:rPr lang="en-US"/>
              <a:t>I: Project Description</a:t>
            </a:r>
            <a:endParaRPr lang="en-US"/>
          </a:p>
        </p:txBody>
      </p:sp>
      <p:sp>
        <p:nvSpPr>
          <p:cNvPr id="6" name="Text Box 5"/>
          <p:cNvSpPr txBox="1"/>
          <p:nvPr/>
        </p:nvSpPr>
        <p:spPr>
          <a:xfrm>
            <a:off x="5735955" y="1459865"/>
            <a:ext cx="3372485" cy="3538220"/>
          </a:xfrm>
          <a:prstGeom prst="rect">
            <a:avLst/>
          </a:prstGeom>
          <a:noFill/>
        </p:spPr>
        <p:txBody>
          <a:bodyPr wrap="square" rtlCol="0">
            <a:spAutoFit/>
          </a:bodyPr>
          <a:p>
            <a:r>
              <a:rPr lang="en-US" sz="2800"/>
              <a:t>Snake is an arcade game that was created back in the 1970's. It's been ported to almost all systems out there, even on classic old Nokia phones.</a:t>
            </a:r>
            <a:endParaRPr lang="en-US" sz="28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ext Box 4"/>
          <p:cNvSpPr txBox="1"/>
          <p:nvPr/>
        </p:nvSpPr>
        <p:spPr>
          <a:xfrm>
            <a:off x="368935" y="300990"/>
            <a:ext cx="4387850" cy="645160"/>
          </a:xfrm>
          <a:prstGeom prst="rect">
            <a:avLst/>
          </a:prstGeom>
          <a:noFill/>
        </p:spPr>
        <p:txBody>
          <a:bodyPr wrap="square" rtlCol="0">
            <a:spAutoFit/>
          </a:bodyPr>
          <a:p>
            <a:r>
              <a:rPr lang="en-US" sz="3600"/>
              <a:t>II: Game Description</a:t>
            </a:r>
            <a:endParaRPr lang="en-US" sz="3600"/>
          </a:p>
        </p:txBody>
      </p:sp>
      <p:sp>
        <p:nvSpPr>
          <p:cNvPr id="4" name="Text Box 3"/>
          <p:cNvSpPr txBox="1"/>
          <p:nvPr/>
        </p:nvSpPr>
        <p:spPr>
          <a:xfrm>
            <a:off x="3670935" y="1348105"/>
            <a:ext cx="5517515" cy="3046095"/>
          </a:xfrm>
          <a:prstGeom prst="rect">
            <a:avLst/>
          </a:prstGeom>
          <a:noFill/>
        </p:spPr>
        <p:txBody>
          <a:bodyPr wrap="square" rtlCol="0">
            <a:spAutoFit/>
          </a:bodyPr>
          <a:p>
            <a:r>
              <a:rPr lang="en-US" sz="3200"/>
              <a:t>A snake which intends to eat and grow. The goal of this game is for the user to eat the fruits shown on the screen to help him grow to cover the whole game screen.</a:t>
            </a:r>
            <a:endParaRPr lang="en-US" sz="32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 name="Text Box 8"/>
          <p:cNvSpPr txBox="1"/>
          <p:nvPr/>
        </p:nvSpPr>
        <p:spPr>
          <a:xfrm>
            <a:off x="842010" y="3157855"/>
            <a:ext cx="2225040" cy="1198880"/>
          </a:xfrm>
          <a:prstGeom prst="rect">
            <a:avLst/>
          </a:prstGeom>
          <a:solidFill>
            <a:schemeClr val="bg1"/>
          </a:solidFill>
        </p:spPr>
        <p:txBody>
          <a:bodyPr wrap="square" rtlCol="0">
            <a:spAutoFit/>
          </a:bodyPr>
          <a:p>
            <a:r>
              <a:rPr lang="en-US" sz="2400"/>
              <a:t>The body of the </a:t>
            </a:r>
            <a:r>
              <a:rPr lang="en-US" sz="2400">
                <a:solidFill>
                  <a:srgbClr val="00B0F0"/>
                </a:solidFill>
              </a:rPr>
              <a:t>Snake </a:t>
            </a:r>
            <a:r>
              <a:rPr lang="en-US" sz="2400"/>
              <a:t>when you start the game.</a:t>
            </a:r>
            <a:endParaRPr lang="en-US" sz="2400"/>
          </a:p>
        </p:txBody>
      </p:sp>
      <p:pic>
        <p:nvPicPr>
          <p:cNvPr id="15" name="Content Placeholder 14" descr="fruit"/>
          <p:cNvPicPr>
            <a:picLocks noChangeAspect="1"/>
          </p:cNvPicPr>
          <p:nvPr>
            <p:ph sz="half" idx="1"/>
          </p:nvPr>
        </p:nvPicPr>
        <p:blipFill>
          <a:blip r:embed="rId1"/>
          <a:stretch>
            <a:fillRect/>
          </a:stretch>
        </p:blipFill>
        <p:spPr>
          <a:xfrm>
            <a:off x="8369300" y="762635"/>
            <a:ext cx="1969135" cy="1969135"/>
          </a:xfrm>
          <a:prstGeom prst="rect">
            <a:avLst/>
          </a:prstGeom>
        </p:spPr>
      </p:pic>
      <p:pic>
        <p:nvPicPr>
          <p:cNvPr id="17" name="Content Placeholder 3" descr="body"/>
          <p:cNvPicPr>
            <a:picLocks noChangeAspect="1"/>
          </p:cNvPicPr>
          <p:nvPr>
            <p:ph sz="half" idx="2"/>
          </p:nvPr>
        </p:nvPicPr>
        <p:blipFill>
          <a:blip r:embed="rId2"/>
          <a:stretch>
            <a:fillRect/>
          </a:stretch>
        </p:blipFill>
        <p:spPr>
          <a:xfrm>
            <a:off x="970280" y="762635"/>
            <a:ext cx="1968500" cy="1968500"/>
          </a:xfrm>
          <a:prstGeom prst="rect">
            <a:avLst/>
          </a:prstGeom>
        </p:spPr>
      </p:pic>
      <p:sp>
        <p:nvSpPr>
          <p:cNvPr id="19" name="Text Box 18"/>
          <p:cNvSpPr txBox="1"/>
          <p:nvPr/>
        </p:nvSpPr>
        <p:spPr>
          <a:xfrm>
            <a:off x="8206105" y="3157855"/>
            <a:ext cx="2294890" cy="829945"/>
          </a:xfrm>
          <a:prstGeom prst="rect">
            <a:avLst/>
          </a:prstGeom>
          <a:solidFill>
            <a:schemeClr val="bg1"/>
          </a:solidFill>
        </p:spPr>
        <p:txBody>
          <a:bodyPr wrap="square" rtlCol="0">
            <a:spAutoFit/>
          </a:bodyPr>
          <a:p>
            <a:r>
              <a:rPr lang="en-US" sz="2400"/>
              <a:t>The </a:t>
            </a:r>
            <a:r>
              <a:rPr lang="en-US" sz="2400">
                <a:solidFill>
                  <a:srgbClr val="FF0000"/>
                </a:solidFill>
              </a:rPr>
              <a:t>fruit </a:t>
            </a:r>
            <a:r>
              <a:rPr lang="en-US" sz="2400"/>
              <a:t>that you have to eat.</a:t>
            </a:r>
            <a:endParaRPr lang="en-US" sz="24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ext Box 4"/>
          <p:cNvSpPr txBox="1"/>
          <p:nvPr/>
        </p:nvSpPr>
        <p:spPr>
          <a:xfrm>
            <a:off x="299720" y="311785"/>
            <a:ext cx="5485130" cy="645160"/>
          </a:xfrm>
          <a:prstGeom prst="rect">
            <a:avLst/>
          </a:prstGeom>
          <a:noFill/>
        </p:spPr>
        <p:txBody>
          <a:bodyPr wrap="square" rtlCol="0">
            <a:spAutoFit/>
          </a:bodyPr>
          <a:p>
            <a:r>
              <a:rPr lang="en-US" sz="3600"/>
              <a:t>III: Gameplay</a:t>
            </a:r>
            <a:endParaRPr lang="en-US" sz="3600"/>
          </a:p>
        </p:txBody>
      </p:sp>
      <p:sp>
        <p:nvSpPr>
          <p:cNvPr id="6" name="Text Box 5"/>
          <p:cNvSpPr txBox="1"/>
          <p:nvPr/>
        </p:nvSpPr>
        <p:spPr>
          <a:xfrm>
            <a:off x="784860" y="4881245"/>
            <a:ext cx="2792730" cy="922020"/>
          </a:xfrm>
          <a:prstGeom prst="rect">
            <a:avLst/>
          </a:prstGeom>
          <a:solidFill>
            <a:schemeClr val="bg1"/>
          </a:solidFill>
        </p:spPr>
        <p:txBody>
          <a:bodyPr wrap="square" rtlCol="0">
            <a:spAutoFit/>
          </a:bodyPr>
          <a:p>
            <a:r>
              <a:rPr lang="en-US" b="1"/>
              <a:t>Up, down, left, right</a:t>
            </a:r>
            <a:r>
              <a:rPr lang="en-US"/>
              <a:t> arrow  keys : moves the snake into </a:t>
            </a:r>
            <a:r>
              <a:rPr lang="en-US" b="1"/>
              <a:t>4 directions.</a:t>
            </a:r>
            <a:endParaRPr lang="en-US" b="1"/>
          </a:p>
        </p:txBody>
      </p:sp>
      <p:pic>
        <p:nvPicPr>
          <p:cNvPr id="7" name="Content Placeholder 6" descr="800px_COLOURBOX10831826"/>
          <p:cNvPicPr>
            <a:picLocks noChangeAspect="1"/>
          </p:cNvPicPr>
          <p:nvPr>
            <p:ph sz="half" idx="1"/>
          </p:nvPr>
        </p:nvPicPr>
        <p:blipFill>
          <a:blip r:embed="rId1"/>
          <a:stretch>
            <a:fillRect/>
          </a:stretch>
        </p:blipFill>
        <p:spPr>
          <a:xfrm>
            <a:off x="579120" y="2074545"/>
            <a:ext cx="2998470" cy="2026920"/>
          </a:xfrm>
          <a:prstGeom prst="rect">
            <a:avLst/>
          </a:prstGeom>
        </p:spPr>
      </p:pic>
      <p:pic>
        <p:nvPicPr>
          <p:cNvPr id="9" name="Content Placeholder 8" descr="0e8ef98f7ebf3089c4dc32c83ef2e36c_key-clipart_600-186"/>
          <p:cNvPicPr>
            <a:picLocks noChangeAspect="1"/>
          </p:cNvPicPr>
          <p:nvPr>
            <p:ph sz="half" idx="2"/>
          </p:nvPr>
        </p:nvPicPr>
        <p:blipFill>
          <a:blip r:embed="rId2"/>
          <a:stretch>
            <a:fillRect/>
          </a:stretch>
        </p:blipFill>
        <p:spPr>
          <a:xfrm>
            <a:off x="5523230" y="2074545"/>
            <a:ext cx="5093970" cy="1579245"/>
          </a:xfrm>
          <a:prstGeom prst="rect">
            <a:avLst/>
          </a:prstGeom>
        </p:spPr>
      </p:pic>
      <p:sp>
        <p:nvSpPr>
          <p:cNvPr id="11" name="Text Box 10"/>
          <p:cNvSpPr txBox="1"/>
          <p:nvPr/>
        </p:nvSpPr>
        <p:spPr>
          <a:xfrm>
            <a:off x="6285230" y="4511040"/>
            <a:ext cx="4050665" cy="368300"/>
          </a:xfrm>
          <a:prstGeom prst="rect">
            <a:avLst/>
          </a:prstGeom>
          <a:solidFill>
            <a:schemeClr val="bg1"/>
          </a:solidFill>
        </p:spPr>
        <p:txBody>
          <a:bodyPr wrap="square" rtlCol="0">
            <a:spAutoFit/>
          </a:bodyPr>
          <a:p>
            <a:r>
              <a:rPr lang="en-US" b="1"/>
              <a:t>Pause </a:t>
            </a:r>
            <a:r>
              <a:rPr lang="en-US"/>
              <a:t>and </a:t>
            </a:r>
            <a:r>
              <a:rPr lang="en-US" b="1"/>
              <a:t>resume </a:t>
            </a:r>
            <a:r>
              <a:rPr lang="en-US"/>
              <a:t>the game.</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ext Box 4"/>
          <p:cNvSpPr txBox="1"/>
          <p:nvPr/>
        </p:nvSpPr>
        <p:spPr>
          <a:xfrm>
            <a:off x="1116965" y="1069975"/>
            <a:ext cx="9139555" cy="3784600"/>
          </a:xfrm>
          <a:prstGeom prst="rect">
            <a:avLst/>
          </a:prstGeom>
          <a:noFill/>
        </p:spPr>
        <p:txBody>
          <a:bodyPr wrap="square" rtlCol="0">
            <a:spAutoFit/>
          </a:bodyPr>
          <a:p>
            <a:r>
              <a:rPr lang="en-US" sz="4000"/>
              <a:t>How to finsh the game:</a:t>
            </a:r>
            <a:endParaRPr lang="en-US" sz="4000"/>
          </a:p>
          <a:p>
            <a:endParaRPr lang="en-US" sz="4000"/>
          </a:p>
          <a:p>
            <a:r>
              <a:rPr lang="en-US" sz="4000"/>
              <a:t>The goal is to grow and cover the whole game screen and this goal can be achieved by eating all the fruits that appears randomly.</a:t>
            </a:r>
            <a:endParaRPr lang="en-US" sz="40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1664335"/>
            <a:ext cx="10515600" cy="1325563"/>
          </a:xfrm>
        </p:spPr>
        <p:txBody>
          <a:bodyPr>
            <a:normAutofit fontScale="90000"/>
          </a:bodyPr>
          <a:p>
            <a:r>
              <a:rPr lang="en-US"/>
              <a:t>Github link: https://github.com/idris-mahmud/Idris-CC3-1E-FinalProject</a:t>
            </a:r>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756</Words>
  <Application>WPS Presentation</Application>
  <PresentationFormat>Widescreen</PresentationFormat>
  <Paragraphs>24</Paragraphs>
  <Slides>6</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6</vt:i4>
      </vt:variant>
    </vt:vector>
  </HeadingPairs>
  <TitlesOfParts>
    <vt:vector size="14" baseType="lpstr">
      <vt:lpstr>Arial</vt:lpstr>
      <vt:lpstr>SimSun</vt:lpstr>
      <vt:lpstr>Wingdings</vt:lpstr>
      <vt:lpstr>Calibri</vt:lpstr>
      <vt:lpstr>Microsoft YaHei</vt:lpstr>
      <vt:lpstr>Arial Unicode MS</vt:lpstr>
      <vt:lpstr>Calibri Light</vt:lpstr>
      <vt:lpstr>Office Theme</vt:lpstr>
      <vt:lpstr>PowerPoint 演示文稿</vt:lpstr>
      <vt:lpstr>PowerPoint 演示文稿</vt:lpstr>
      <vt:lpstr>PowerPoint 演示文稿</vt:lpstr>
      <vt:lpstr>PowerPoint 演示文稿</vt:lpstr>
      <vt:lpstr>PowerPoint 演示文稿</vt:lpstr>
      <vt:lpstr>Github link:</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lil_w</dc:creator>
  <cp:lastModifiedBy>lil_w</cp:lastModifiedBy>
  <cp:revision>4</cp:revision>
  <dcterms:created xsi:type="dcterms:W3CDTF">2020-05-03T21:05:00Z</dcterms:created>
  <dcterms:modified xsi:type="dcterms:W3CDTF">2020-05-05T12:29:33Z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1033-11.2.0.9281</vt:lpwstr>
  </property>
</Properties>
</file>