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e7497a89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e7497a89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e7497a89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e7497a89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e7497a89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e7497a89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e7497a89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e7497a89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e7497a89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e7497a89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e7497a89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e7497a89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e7497a89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e7497a89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e7497a89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e7497a89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e7497a89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e7497a89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e7497a89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e7497a89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ae7497a890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ae7497a89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e7497a8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e7497a8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ae7497a89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ae7497a89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ae7497a89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ae7497a89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ae7497a89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ae7497a89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e7497a89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e7497a89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e7497a89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e7497a89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e7497a89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e7497a89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300"/>
              <a:t>Coursework 1</a:t>
            </a:r>
            <a:endParaRPr sz="4300"/>
          </a:p>
          <a:p>
            <a:pPr indent="0" lvl="0" marL="0" rtl="0" algn="ctr">
              <a:spcBef>
                <a:spcPts val="0"/>
              </a:spcBef>
              <a:spcAft>
                <a:spcPts val="0"/>
              </a:spcAft>
              <a:buNone/>
            </a:pPr>
            <a:r>
              <a:rPr lang="en" sz="4300"/>
              <a:t>student number</a:t>
            </a:r>
            <a:endParaRPr sz="4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Supplement to the book:</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rPr lang="en"/>
              <a:t>Try adding books with different types and attributes.</a:t>
            </a:r>
            <a:endParaRPr/>
          </a:p>
          <a:p>
            <a:pPr indent="0" lvl="0" marL="0" rtl="0" algn="l">
              <a:spcBef>
                <a:spcPts val="0"/>
              </a:spcBef>
              <a:spcAft>
                <a:spcPts val="0"/>
              </a:spcAft>
              <a:buClr>
                <a:schemeClr val="dk1"/>
              </a:buClr>
              <a:buSzPct val="39285"/>
              <a:buFont typeface="Arial"/>
              <a:buNone/>
            </a:pPr>
            <a:r>
              <a:rPr lang="en"/>
              <a:t>Ensure that the system can handle the maximum book limit smoothly.</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Book release:</a:t>
            </a:r>
            <a:endParaRPr/>
          </a:p>
        </p:txBody>
      </p:sp>
      <p:sp>
        <p:nvSpPr>
          <p:cNvPr id="110" name="Google Shape;11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Confirm that books can be issued to valid members with appropriate book types.</a:t>
            </a:r>
            <a:endParaRPr/>
          </a:p>
          <a:p>
            <a:pPr indent="0" lvl="0" marL="0" rtl="0" algn="l">
              <a:spcBef>
                <a:spcPts val="1200"/>
              </a:spcBef>
              <a:spcAft>
                <a:spcPts val="0"/>
              </a:spcAft>
              <a:buClr>
                <a:schemeClr val="dk1"/>
              </a:buClr>
              <a:buSzPts val="1100"/>
              <a:buFont typeface="Arial"/>
              <a:buNone/>
            </a:pPr>
            <a:r>
              <a:rPr lang="en"/>
              <a:t>Verify system response when attempting to issue books with invalid member IDs or book types.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t>Book return:</a:t>
            </a:r>
            <a:endParaRPr/>
          </a:p>
        </p:txBody>
      </p:sp>
      <p:sp>
        <p:nvSpPr>
          <p:cNvPr id="116" name="Google Shape;11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Test member returns of books to ensure the correct book has been removed from the member's borrowed list.</a:t>
            </a:r>
            <a:endParaRPr/>
          </a:p>
          <a:p>
            <a:pPr indent="0" lvl="0" marL="0" rtl="0" algn="l">
              <a:spcBef>
                <a:spcPts val="1200"/>
              </a:spcBef>
              <a:spcAft>
                <a:spcPts val="0"/>
              </a:spcAft>
              <a:buClr>
                <a:schemeClr val="dk1"/>
              </a:buClr>
              <a:buSzPts val="1100"/>
              <a:buFont typeface="Arial"/>
              <a:buNone/>
            </a:pPr>
            <a:r>
              <a:rPr lang="en"/>
              <a:t>Verify the behavior of the system when trying to return a book that has not been borrowed.</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type="title"/>
          </p:nvPr>
        </p:nvSpPr>
        <p:spPr>
          <a:xfrm>
            <a:off x="311700" y="12224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Software sample</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the implementation:</a:t>
            </a:r>
            <a:endParaRPr/>
          </a:p>
        </p:txBody>
      </p:sp>
      <p:sp>
        <p:nvSpPr>
          <p:cNvPr id="127" name="Google Shape;12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Demonstrate adding members and books.</a:t>
            </a:r>
            <a:endParaRPr/>
          </a:p>
          <a:p>
            <a:pPr indent="0" lvl="0" marL="0" rtl="0" algn="l">
              <a:spcBef>
                <a:spcPts val="1200"/>
              </a:spcBef>
              <a:spcAft>
                <a:spcPts val="0"/>
              </a:spcAft>
              <a:buClr>
                <a:schemeClr val="dk1"/>
              </a:buClr>
              <a:buSzPts val="1100"/>
              <a:buFont typeface="Arial"/>
              <a:buNone/>
            </a:pPr>
            <a:r>
              <a:rPr lang="en"/>
              <a:t>Simulate issuing and returning books by members.</a:t>
            </a:r>
            <a:endParaRPr/>
          </a:p>
          <a:p>
            <a:pPr indent="0" lvl="0" marL="0" rtl="0" algn="l">
              <a:spcBef>
                <a:spcPts val="1200"/>
              </a:spcBef>
              <a:spcAft>
                <a:spcPts val="0"/>
              </a:spcAft>
              <a:buClr>
                <a:schemeClr val="dk1"/>
              </a:buClr>
              <a:buSzPts val="1100"/>
              <a:buFont typeface="Arial"/>
              <a:buNone/>
            </a:pPr>
            <a:r>
              <a:rPr lang="en"/>
              <a:t>Show error handling scenarios and how the system reacts to invalid inputs.</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ph type="title"/>
          </p:nvPr>
        </p:nvSpPr>
        <p:spPr>
          <a:xfrm>
            <a:off x="256725" y="15758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Conclusion</a:t>
            </a:r>
            <a:endParaRPr b="1"/>
          </a:p>
          <a:p>
            <a:pPr indent="0" lvl="0" marL="0" rtl="0" algn="ctr">
              <a:spcBef>
                <a:spcPts val="0"/>
              </a:spcBef>
              <a:spcAft>
                <a:spcPts val="0"/>
              </a:spcAft>
              <a:buNone/>
            </a:pPr>
            <a:r>
              <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work:</a:t>
            </a:r>
            <a:endParaRPr/>
          </a:p>
        </p:txBody>
      </p:sp>
      <p:sp>
        <p:nvSpPr>
          <p:cNvPr id="138" name="Google Shape;13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library management system has been successfully implemented with functions such as member and book management, book issue and returns. The system provides a user-friendly interface for library operations.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144" name="Google Shape;14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The current implementation does not include advanced features such as fine-grained calculations or user authentication, as these were not required by the specification.</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approach:</a:t>
            </a:r>
            <a:endParaRPr/>
          </a:p>
        </p:txBody>
      </p:sp>
      <p:sp>
        <p:nvSpPr>
          <p:cNvPr id="150" name="Google Shape;15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Future implementations should consider:</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56" name="Google Shape;15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Incorporating more subtle error messages for better user guidance.</a:t>
            </a:r>
            <a:endParaRPr/>
          </a:p>
          <a:p>
            <a:pPr indent="0" lvl="0" marL="0" rtl="0" algn="l">
              <a:spcBef>
                <a:spcPts val="1200"/>
              </a:spcBef>
              <a:spcAft>
                <a:spcPts val="0"/>
              </a:spcAft>
              <a:buNone/>
            </a:pPr>
            <a:r>
              <a:rPr lang="en"/>
              <a:t>Implement user authentication and authorization for better security.</a:t>
            </a:r>
            <a:endParaRPr/>
          </a:p>
          <a:p>
            <a:pPr indent="0" lvl="0" marL="0" rtl="0" algn="l">
              <a:spcBef>
                <a:spcPts val="1200"/>
              </a:spcBef>
              <a:spcAft>
                <a:spcPts val="0"/>
              </a:spcAft>
              <a:buNone/>
            </a:pPr>
            <a:r>
              <a:rPr lang="en"/>
              <a:t>Adding a persistent storage mechanism to preserve data between program runs.</a:t>
            </a:r>
            <a:endParaRPr/>
          </a:p>
          <a:p>
            <a:pPr indent="0" lvl="0" marL="0" rtl="0" algn="l">
              <a:spcBef>
                <a:spcPts val="1200"/>
              </a:spcBef>
              <a:spcAft>
                <a:spcPts val="1200"/>
              </a:spcAft>
              <a:buNone/>
            </a:pPr>
            <a:r>
              <a:rPr lang="en"/>
              <a:t>In addressing these considerations, future projects may provide even more robust and feature-rich library management solutions.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600"/>
              <a:t>Project is a console-based library management system implemented in C++. The system allows users to manage library resources, including adding members, adding books, issuing and returning books, and displaying information about borrowed books. The implementation consists of three classes: Book, Member, and Library. Each class contains specific functions related to its domain.</a:t>
            </a:r>
            <a:endParaRPr sz="1600"/>
          </a:p>
          <a:p>
            <a:pPr indent="0" lvl="0" marL="0" rtl="0" algn="l">
              <a:spcBef>
                <a:spcPts val="1200"/>
              </a:spcBef>
              <a:spcAft>
                <a:spcPts val="0"/>
              </a:spcAft>
              <a:buNone/>
            </a:pPr>
            <a:r>
              <a:rPr lang="en" sz="1600"/>
              <a:t>Features</a:t>
            </a:r>
            <a:endParaRPr sz="1600"/>
          </a:p>
          <a:p>
            <a:pPr indent="0" lvl="0" marL="0" rtl="0" algn="l">
              <a:spcBef>
                <a:spcPts val="1200"/>
              </a:spcBef>
              <a:spcAft>
                <a:spcPts val="0"/>
              </a:spcAft>
              <a:buNone/>
            </a:pPr>
            <a:r>
              <a:rPr lang="en" sz="1600"/>
              <a:t>Member Management</a:t>
            </a:r>
            <a:endParaRPr sz="1600"/>
          </a:p>
          <a:p>
            <a:pPr indent="0" lvl="0" marL="0" rtl="0" algn="l">
              <a:spcBef>
                <a:spcPts val="1200"/>
              </a:spcBef>
              <a:spcAft>
                <a:spcPts val="0"/>
              </a:spcAft>
              <a:buNone/>
            </a:pPr>
            <a:r>
              <a:rPr lang="en" sz="1600"/>
              <a:t>Book Management</a:t>
            </a:r>
            <a:endParaRPr sz="1600"/>
          </a:p>
          <a:p>
            <a:pPr indent="0" lvl="0" marL="0" rtl="0" algn="l">
              <a:spcBef>
                <a:spcPts val="1200"/>
              </a:spcBef>
              <a:spcAft>
                <a:spcPts val="0"/>
              </a:spcAft>
              <a:buNone/>
            </a:pPr>
            <a:r>
              <a:rPr lang="en" sz="1600"/>
              <a:t>Issue and Return of Book</a:t>
            </a:r>
            <a:endParaRPr sz="1600"/>
          </a:p>
          <a:p>
            <a:pPr indent="0" lvl="0" marL="0" rtl="0" algn="l">
              <a:spcBef>
                <a:spcPts val="1200"/>
              </a:spcBef>
              <a:spcAft>
                <a:spcPts val="0"/>
              </a:spcAft>
              <a:buNone/>
            </a:pPr>
            <a:r>
              <a:rPr lang="en" sz="1600"/>
              <a:t>Interactive Menu</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1929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t>Test approach</a:t>
            </a:r>
            <a:endParaRPr b="1" sz="322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b="1" lang="en" sz="1800">
                <a:solidFill>
                  <a:schemeClr val="dk2"/>
                </a:solidFill>
              </a:rPr>
              <a:t>Statement about the approach used</a:t>
            </a:r>
            <a:endParaRPr b="1"/>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testing approach for the library management system involved a combination of unit testing and interactive testing. Unit tests were designed to verify individual functions and classes, while interactive testing focused on simulating user interactions to ensure the correct behavior of the entire system.</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256725" y="14972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How the approach was applied:</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Unit Testing:</a:t>
            </a:r>
            <a:endParaRPr/>
          </a:p>
        </p:txBody>
      </p:sp>
      <p:sp>
        <p:nvSpPr>
          <p:cNvPr id="82" name="Google Shape;8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Each member function within the Library class was tested separately.</a:t>
            </a:r>
            <a:endParaRPr/>
          </a:p>
          <a:p>
            <a:pPr indent="0" lvl="0" marL="0" rtl="0" algn="l">
              <a:spcBef>
                <a:spcPts val="1200"/>
              </a:spcBef>
              <a:spcAft>
                <a:spcPts val="0"/>
              </a:spcAft>
              <a:buClr>
                <a:schemeClr val="dk1"/>
              </a:buClr>
              <a:buSzPts val="1100"/>
              <a:buFont typeface="Arial"/>
              <a:buNone/>
            </a:pPr>
            <a:r>
              <a:rPr lang="en"/>
              <a:t>The test cases covered scenarios such as adding a member, adding a book, publishing a book, and returning a book.</a:t>
            </a:r>
            <a:endParaRPr/>
          </a:p>
          <a:p>
            <a:pPr indent="0" lvl="0" marL="0" rtl="0" algn="l">
              <a:spcBef>
                <a:spcPts val="1200"/>
              </a:spcBef>
              <a:spcAft>
                <a:spcPts val="0"/>
              </a:spcAft>
              <a:buClr>
                <a:schemeClr val="dk1"/>
              </a:buClr>
              <a:buSzPts val="1100"/>
              <a:buFont typeface="Arial"/>
              <a:buNone/>
            </a:pPr>
            <a:r>
              <a:rPr lang="en"/>
              <a:t>Special attention was paid to borderline cases, ensuring that the system handles edge scenarios effectively.</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t>Interactive testing:</a:t>
            </a:r>
            <a:endParaRPr/>
          </a:p>
        </p:txBody>
      </p:sp>
      <p:sp>
        <p:nvSpPr>
          <p:cNvPr id="88" name="Google Shape;8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system was interactively tested through the main menu options to verify the functionality of the entire system.</a:t>
            </a:r>
            <a:endParaRPr/>
          </a:p>
          <a:p>
            <a:pPr indent="0" lvl="0" marL="0" rtl="0" algn="l">
              <a:spcBef>
                <a:spcPts val="1200"/>
              </a:spcBef>
              <a:spcAft>
                <a:spcPts val="0"/>
              </a:spcAft>
              <a:buClr>
                <a:schemeClr val="dk1"/>
              </a:buClr>
              <a:buSzPts val="1100"/>
              <a:buFont typeface="Arial"/>
              <a:buNone/>
            </a:pPr>
            <a:r>
              <a:rPr lang="en"/>
              <a:t>Emphasis was placed on user input validation and error handling to ensure a seamless user experience.</a:t>
            </a:r>
            <a:endParaRPr/>
          </a:p>
          <a:p>
            <a:pPr indent="0" lvl="0" marL="0" rtl="0" algn="l">
              <a:spcBef>
                <a:spcPts val="1200"/>
              </a:spcBef>
              <a:spcAft>
                <a:spcPts val="0"/>
              </a:spcAft>
              <a:buClr>
                <a:schemeClr val="dk1"/>
              </a:buClr>
              <a:buSzPts val="1100"/>
              <a:buFont typeface="Arial"/>
              <a:buNone/>
            </a:pPr>
            <a:r>
              <a:rPr lang="en"/>
              <a:t>Various user scenarios such as adding members, issuing and returning books were tested to ensure proper system behavior.</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title"/>
          </p:nvPr>
        </p:nvSpPr>
        <p:spPr>
          <a:xfrm>
            <a:off x="623400" y="1811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Test case details</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To add a member:</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99" name="Google Shape;9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Verify that members with unique IDs can be added successfully.</a:t>
            </a:r>
            <a:endParaRPr/>
          </a:p>
          <a:p>
            <a:pPr indent="0" lvl="0" marL="0" rtl="0" algn="l">
              <a:spcBef>
                <a:spcPts val="1200"/>
              </a:spcBef>
              <a:spcAft>
                <a:spcPts val="0"/>
              </a:spcAft>
              <a:buClr>
                <a:schemeClr val="dk1"/>
              </a:buClr>
              <a:buSzPts val="1100"/>
              <a:buFont typeface="Arial"/>
              <a:buNone/>
            </a:pPr>
            <a:r>
              <a:rPr lang="en"/>
              <a:t>Verify the system response when attempting to add members beyond the maximum limit.</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