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17925-40AD-FA6C-E606-2C01F560E9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5F94E4-E4BB-F324-801D-37EA6DB56E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488B6E-C329-E83B-2346-2B70547BBED2}"/>
              </a:ext>
            </a:extLst>
          </p:cNvPr>
          <p:cNvSpPr>
            <a:spLocks noGrp="1"/>
          </p:cNvSpPr>
          <p:nvPr>
            <p:ph type="dt" sz="half" idx="10"/>
          </p:nvPr>
        </p:nvSpPr>
        <p:spPr/>
        <p:txBody>
          <a:bodyPr/>
          <a:lstStyle/>
          <a:p>
            <a:fld id="{3ACD9BE9-BDFC-4FC4-91EF-79232477FB81}" type="datetimeFigureOut">
              <a:rPr lang="en-US" smtClean="0"/>
              <a:t>6/27/2024</a:t>
            </a:fld>
            <a:endParaRPr lang="en-US"/>
          </a:p>
        </p:txBody>
      </p:sp>
      <p:sp>
        <p:nvSpPr>
          <p:cNvPr id="5" name="Footer Placeholder 4">
            <a:extLst>
              <a:ext uri="{FF2B5EF4-FFF2-40B4-BE49-F238E27FC236}">
                <a16:creationId xmlns:a16="http://schemas.microsoft.com/office/drawing/2014/main" id="{8465D72B-5BE4-4F27-CDF5-4EB889D986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439992-7C65-4DF0-D160-0783775435A1}"/>
              </a:ext>
            </a:extLst>
          </p:cNvPr>
          <p:cNvSpPr>
            <a:spLocks noGrp="1"/>
          </p:cNvSpPr>
          <p:nvPr>
            <p:ph type="sldNum" sz="quarter" idx="12"/>
          </p:nvPr>
        </p:nvSpPr>
        <p:spPr/>
        <p:txBody>
          <a:bodyPr/>
          <a:lstStyle/>
          <a:p>
            <a:fld id="{E30781CE-E4A7-4191-AB09-46DDFDBCE7F2}" type="slidenum">
              <a:rPr lang="en-US" smtClean="0"/>
              <a:t>‹#›</a:t>
            </a:fld>
            <a:endParaRPr lang="en-US"/>
          </a:p>
        </p:txBody>
      </p:sp>
    </p:spTree>
    <p:extLst>
      <p:ext uri="{BB962C8B-B14F-4D97-AF65-F5344CB8AC3E}">
        <p14:creationId xmlns:p14="http://schemas.microsoft.com/office/powerpoint/2010/main" val="2121811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31B97-290D-FBE6-F5DC-D2EF39051E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4BA0E1-021F-0A94-F0FF-1162AD4683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CA7982-0905-6870-36F5-9ADA118725B9}"/>
              </a:ext>
            </a:extLst>
          </p:cNvPr>
          <p:cNvSpPr>
            <a:spLocks noGrp="1"/>
          </p:cNvSpPr>
          <p:nvPr>
            <p:ph type="dt" sz="half" idx="10"/>
          </p:nvPr>
        </p:nvSpPr>
        <p:spPr/>
        <p:txBody>
          <a:bodyPr/>
          <a:lstStyle/>
          <a:p>
            <a:fld id="{3ACD9BE9-BDFC-4FC4-91EF-79232477FB81}" type="datetimeFigureOut">
              <a:rPr lang="en-US" smtClean="0"/>
              <a:t>6/27/2024</a:t>
            </a:fld>
            <a:endParaRPr lang="en-US"/>
          </a:p>
        </p:txBody>
      </p:sp>
      <p:sp>
        <p:nvSpPr>
          <p:cNvPr id="5" name="Footer Placeholder 4">
            <a:extLst>
              <a:ext uri="{FF2B5EF4-FFF2-40B4-BE49-F238E27FC236}">
                <a16:creationId xmlns:a16="http://schemas.microsoft.com/office/drawing/2014/main" id="{3279768B-36E2-FD08-2B38-976C1232B4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B9C52B-9B2D-3573-0EC0-0E880670CDBE}"/>
              </a:ext>
            </a:extLst>
          </p:cNvPr>
          <p:cNvSpPr>
            <a:spLocks noGrp="1"/>
          </p:cNvSpPr>
          <p:nvPr>
            <p:ph type="sldNum" sz="quarter" idx="12"/>
          </p:nvPr>
        </p:nvSpPr>
        <p:spPr/>
        <p:txBody>
          <a:bodyPr/>
          <a:lstStyle/>
          <a:p>
            <a:fld id="{E30781CE-E4A7-4191-AB09-46DDFDBCE7F2}" type="slidenum">
              <a:rPr lang="en-US" smtClean="0"/>
              <a:t>‹#›</a:t>
            </a:fld>
            <a:endParaRPr lang="en-US"/>
          </a:p>
        </p:txBody>
      </p:sp>
    </p:spTree>
    <p:extLst>
      <p:ext uri="{BB962C8B-B14F-4D97-AF65-F5344CB8AC3E}">
        <p14:creationId xmlns:p14="http://schemas.microsoft.com/office/powerpoint/2010/main" val="229916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EFE47F-1330-49B4-E00E-19EA8B894D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EB330E-D3FE-F928-AB07-7D244EE8E3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570316-A289-AD04-5697-9159E430F968}"/>
              </a:ext>
            </a:extLst>
          </p:cNvPr>
          <p:cNvSpPr>
            <a:spLocks noGrp="1"/>
          </p:cNvSpPr>
          <p:nvPr>
            <p:ph type="dt" sz="half" idx="10"/>
          </p:nvPr>
        </p:nvSpPr>
        <p:spPr/>
        <p:txBody>
          <a:bodyPr/>
          <a:lstStyle/>
          <a:p>
            <a:fld id="{3ACD9BE9-BDFC-4FC4-91EF-79232477FB81}" type="datetimeFigureOut">
              <a:rPr lang="en-US" smtClean="0"/>
              <a:t>6/27/2024</a:t>
            </a:fld>
            <a:endParaRPr lang="en-US"/>
          </a:p>
        </p:txBody>
      </p:sp>
      <p:sp>
        <p:nvSpPr>
          <p:cNvPr id="5" name="Footer Placeholder 4">
            <a:extLst>
              <a:ext uri="{FF2B5EF4-FFF2-40B4-BE49-F238E27FC236}">
                <a16:creationId xmlns:a16="http://schemas.microsoft.com/office/drawing/2014/main" id="{53D01C78-8BDC-9AF0-D26D-1FB88E41F6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A544EC-2BDE-4BFA-CD39-2863711CD0AC}"/>
              </a:ext>
            </a:extLst>
          </p:cNvPr>
          <p:cNvSpPr>
            <a:spLocks noGrp="1"/>
          </p:cNvSpPr>
          <p:nvPr>
            <p:ph type="sldNum" sz="quarter" idx="12"/>
          </p:nvPr>
        </p:nvSpPr>
        <p:spPr/>
        <p:txBody>
          <a:bodyPr/>
          <a:lstStyle/>
          <a:p>
            <a:fld id="{E30781CE-E4A7-4191-AB09-46DDFDBCE7F2}" type="slidenum">
              <a:rPr lang="en-US" smtClean="0"/>
              <a:t>‹#›</a:t>
            </a:fld>
            <a:endParaRPr lang="en-US"/>
          </a:p>
        </p:txBody>
      </p:sp>
    </p:spTree>
    <p:extLst>
      <p:ext uri="{BB962C8B-B14F-4D97-AF65-F5344CB8AC3E}">
        <p14:creationId xmlns:p14="http://schemas.microsoft.com/office/powerpoint/2010/main" val="2451816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F8CB-D96C-428B-C330-94066CD2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DB3E39-564E-E681-3E83-91168CFAFF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704DF4-F5EE-41E8-F16D-253E14882A03}"/>
              </a:ext>
            </a:extLst>
          </p:cNvPr>
          <p:cNvSpPr>
            <a:spLocks noGrp="1"/>
          </p:cNvSpPr>
          <p:nvPr>
            <p:ph type="dt" sz="half" idx="10"/>
          </p:nvPr>
        </p:nvSpPr>
        <p:spPr/>
        <p:txBody>
          <a:bodyPr/>
          <a:lstStyle/>
          <a:p>
            <a:fld id="{3ACD9BE9-BDFC-4FC4-91EF-79232477FB81}" type="datetimeFigureOut">
              <a:rPr lang="en-US" smtClean="0"/>
              <a:t>6/27/2024</a:t>
            </a:fld>
            <a:endParaRPr lang="en-US"/>
          </a:p>
        </p:txBody>
      </p:sp>
      <p:sp>
        <p:nvSpPr>
          <p:cNvPr id="5" name="Footer Placeholder 4">
            <a:extLst>
              <a:ext uri="{FF2B5EF4-FFF2-40B4-BE49-F238E27FC236}">
                <a16:creationId xmlns:a16="http://schemas.microsoft.com/office/drawing/2014/main" id="{504BA439-9C9F-886E-6308-EFC485257E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3FB4B4-AA5D-AFB4-4098-D71B3CA20E5B}"/>
              </a:ext>
            </a:extLst>
          </p:cNvPr>
          <p:cNvSpPr>
            <a:spLocks noGrp="1"/>
          </p:cNvSpPr>
          <p:nvPr>
            <p:ph type="sldNum" sz="quarter" idx="12"/>
          </p:nvPr>
        </p:nvSpPr>
        <p:spPr/>
        <p:txBody>
          <a:bodyPr/>
          <a:lstStyle/>
          <a:p>
            <a:fld id="{E30781CE-E4A7-4191-AB09-46DDFDBCE7F2}" type="slidenum">
              <a:rPr lang="en-US" smtClean="0"/>
              <a:t>‹#›</a:t>
            </a:fld>
            <a:endParaRPr lang="en-US"/>
          </a:p>
        </p:txBody>
      </p:sp>
    </p:spTree>
    <p:extLst>
      <p:ext uri="{BB962C8B-B14F-4D97-AF65-F5344CB8AC3E}">
        <p14:creationId xmlns:p14="http://schemas.microsoft.com/office/powerpoint/2010/main" val="428879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2EB3C-C9A7-5A19-E920-5975D76D77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836513-C7CC-9588-CB7D-F851B15607A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7EDEEC-4D35-AC0F-9E3B-2B3BF0D9A756}"/>
              </a:ext>
            </a:extLst>
          </p:cNvPr>
          <p:cNvSpPr>
            <a:spLocks noGrp="1"/>
          </p:cNvSpPr>
          <p:nvPr>
            <p:ph type="dt" sz="half" idx="10"/>
          </p:nvPr>
        </p:nvSpPr>
        <p:spPr/>
        <p:txBody>
          <a:bodyPr/>
          <a:lstStyle/>
          <a:p>
            <a:fld id="{3ACD9BE9-BDFC-4FC4-91EF-79232477FB81}" type="datetimeFigureOut">
              <a:rPr lang="en-US" smtClean="0"/>
              <a:t>6/27/2024</a:t>
            </a:fld>
            <a:endParaRPr lang="en-US"/>
          </a:p>
        </p:txBody>
      </p:sp>
      <p:sp>
        <p:nvSpPr>
          <p:cNvPr id="5" name="Footer Placeholder 4">
            <a:extLst>
              <a:ext uri="{FF2B5EF4-FFF2-40B4-BE49-F238E27FC236}">
                <a16:creationId xmlns:a16="http://schemas.microsoft.com/office/drawing/2014/main" id="{84916129-A848-8049-664D-FEADD17D2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DD6E35-97BE-A51B-28AE-6C0FB563100C}"/>
              </a:ext>
            </a:extLst>
          </p:cNvPr>
          <p:cNvSpPr>
            <a:spLocks noGrp="1"/>
          </p:cNvSpPr>
          <p:nvPr>
            <p:ph type="sldNum" sz="quarter" idx="12"/>
          </p:nvPr>
        </p:nvSpPr>
        <p:spPr/>
        <p:txBody>
          <a:bodyPr/>
          <a:lstStyle/>
          <a:p>
            <a:fld id="{E30781CE-E4A7-4191-AB09-46DDFDBCE7F2}" type="slidenum">
              <a:rPr lang="en-US" smtClean="0"/>
              <a:t>‹#›</a:t>
            </a:fld>
            <a:endParaRPr lang="en-US"/>
          </a:p>
        </p:txBody>
      </p:sp>
    </p:spTree>
    <p:extLst>
      <p:ext uri="{BB962C8B-B14F-4D97-AF65-F5344CB8AC3E}">
        <p14:creationId xmlns:p14="http://schemas.microsoft.com/office/powerpoint/2010/main" val="4145805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F3A00-CE53-43EE-04AA-0B86A6B3C5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769306-5F49-DB21-D19A-A9F63F0A0A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D94E29-C623-E403-BCB9-E8A72B80A0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EE088D-E469-9133-F86B-183455EDA6C0}"/>
              </a:ext>
            </a:extLst>
          </p:cNvPr>
          <p:cNvSpPr>
            <a:spLocks noGrp="1"/>
          </p:cNvSpPr>
          <p:nvPr>
            <p:ph type="dt" sz="half" idx="10"/>
          </p:nvPr>
        </p:nvSpPr>
        <p:spPr/>
        <p:txBody>
          <a:bodyPr/>
          <a:lstStyle/>
          <a:p>
            <a:fld id="{3ACD9BE9-BDFC-4FC4-91EF-79232477FB81}" type="datetimeFigureOut">
              <a:rPr lang="en-US" smtClean="0"/>
              <a:t>6/27/2024</a:t>
            </a:fld>
            <a:endParaRPr lang="en-US"/>
          </a:p>
        </p:txBody>
      </p:sp>
      <p:sp>
        <p:nvSpPr>
          <p:cNvPr id="6" name="Footer Placeholder 5">
            <a:extLst>
              <a:ext uri="{FF2B5EF4-FFF2-40B4-BE49-F238E27FC236}">
                <a16:creationId xmlns:a16="http://schemas.microsoft.com/office/drawing/2014/main" id="{2E4C0EFF-8CEF-3AC8-D931-7C492B69FA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351ED9-80CF-5F18-F651-83D73393DB0D}"/>
              </a:ext>
            </a:extLst>
          </p:cNvPr>
          <p:cNvSpPr>
            <a:spLocks noGrp="1"/>
          </p:cNvSpPr>
          <p:nvPr>
            <p:ph type="sldNum" sz="quarter" idx="12"/>
          </p:nvPr>
        </p:nvSpPr>
        <p:spPr/>
        <p:txBody>
          <a:bodyPr/>
          <a:lstStyle/>
          <a:p>
            <a:fld id="{E30781CE-E4A7-4191-AB09-46DDFDBCE7F2}" type="slidenum">
              <a:rPr lang="en-US" smtClean="0"/>
              <a:t>‹#›</a:t>
            </a:fld>
            <a:endParaRPr lang="en-US"/>
          </a:p>
        </p:txBody>
      </p:sp>
    </p:spTree>
    <p:extLst>
      <p:ext uri="{BB962C8B-B14F-4D97-AF65-F5344CB8AC3E}">
        <p14:creationId xmlns:p14="http://schemas.microsoft.com/office/powerpoint/2010/main" val="1358821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80534-CF24-B6AE-C2BE-BB7EFC2518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F04549-881F-742A-A4C3-16ACEC71DE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EE2FEB-B3D0-EFE5-63C2-05BC9D0AED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1CA438-263C-C8C0-A4C7-1478C7D160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0D237-B92A-95B3-3DB3-A7DB6A9FE3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8B3998-6770-769A-EDF1-4FA15FFCD7AA}"/>
              </a:ext>
            </a:extLst>
          </p:cNvPr>
          <p:cNvSpPr>
            <a:spLocks noGrp="1"/>
          </p:cNvSpPr>
          <p:nvPr>
            <p:ph type="dt" sz="half" idx="10"/>
          </p:nvPr>
        </p:nvSpPr>
        <p:spPr/>
        <p:txBody>
          <a:bodyPr/>
          <a:lstStyle/>
          <a:p>
            <a:fld id="{3ACD9BE9-BDFC-4FC4-91EF-79232477FB81}" type="datetimeFigureOut">
              <a:rPr lang="en-US" smtClean="0"/>
              <a:t>6/27/2024</a:t>
            </a:fld>
            <a:endParaRPr lang="en-US"/>
          </a:p>
        </p:txBody>
      </p:sp>
      <p:sp>
        <p:nvSpPr>
          <p:cNvPr id="8" name="Footer Placeholder 7">
            <a:extLst>
              <a:ext uri="{FF2B5EF4-FFF2-40B4-BE49-F238E27FC236}">
                <a16:creationId xmlns:a16="http://schemas.microsoft.com/office/drawing/2014/main" id="{B7B3F6CB-D033-7F5B-0B60-A8598F8E3C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9A99BA-D2C5-1FB7-2860-4290F2A7CE77}"/>
              </a:ext>
            </a:extLst>
          </p:cNvPr>
          <p:cNvSpPr>
            <a:spLocks noGrp="1"/>
          </p:cNvSpPr>
          <p:nvPr>
            <p:ph type="sldNum" sz="quarter" idx="12"/>
          </p:nvPr>
        </p:nvSpPr>
        <p:spPr/>
        <p:txBody>
          <a:bodyPr/>
          <a:lstStyle/>
          <a:p>
            <a:fld id="{E30781CE-E4A7-4191-AB09-46DDFDBCE7F2}" type="slidenum">
              <a:rPr lang="en-US" smtClean="0"/>
              <a:t>‹#›</a:t>
            </a:fld>
            <a:endParaRPr lang="en-US"/>
          </a:p>
        </p:txBody>
      </p:sp>
    </p:spTree>
    <p:extLst>
      <p:ext uri="{BB962C8B-B14F-4D97-AF65-F5344CB8AC3E}">
        <p14:creationId xmlns:p14="http://schemas.microsoft.com/office/powerpoint/2010/main" val="114441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AF606-A66C-73C2-A76E-38E01E989E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7FB396-82A2-A981-3688-659480114475}"/>
              </a:ext>
            </a:extLst>
          </p:cNvPr>
          <p:cNvSpPr>
            <a:spLocks noGrp="1"/>
          </p:cNvSpPr>
          <p:nvPr>
            <p:ph type="dt" sz="half" idx="10"/>
          </p:nvPr>
        </p:nvSpPr>
        <p:spPr/>
        <p:txBody>
          <a:bodyPr/>
          <a:lstStyle/>
          <a:p>
            <a:fld id="{3ACD9BE9-BDFC-4FC4-91EF-79232477FB81}" type="datetimeFigureOut">
              <a:rPr lang="en-US" smtClean="0"/>
              <a:t>6/27/2024</a:t>
            </a:fld>
            <a:endParaRPr lang="en-US"/>
          </a:p>
        </p:txBody>
      </p:sp>
      <p:sp>
        <p:nvSpPr>
          <p:cNvPr id="4" name="Footer Placeholder 3">
            <a:extLst>
              <a:ext uri="{FF2B5EF4-FFF2-40B4-BE49-F238E27FC236}">
                <a16:creationId xmlns:a16="http://schemas.microsoft.com/office/drawing/2014/main" id="{9D495920-5E16-1BA5-FD54-B2EE67D87A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064886-86C2-C457-1CF6-2BDD869668D7}"/>
              </a:ext>
            </a:extLst>
          </p:cNvPr>
          <p:cNvSpPr>
            <a:spLocks noGrp="1"/>
          </p:cNvSpPr>
          <p:nvPr>
            <p:ph type="sldNum" sz="quarter" idx="12"/>
          </p:nvPr>
        </p:nvSpPr>
        <p:spPr/>
        <p:txBody>
          <a:bodyPr/>
          <a:lstStyle/>
          <a:p>
            <a:fld id="{E30781CE-E4A7-4191-AB09-46DDFDBCE7F2}" type="slidenum">
              <a:rPr lang="en-US" smtClean="0"/>
              <a:t>‹#›</a:t>
            </a:fld>
            <a:endParaRPr lang="en-US"/>
          </a:p>
        </p:txBody>
      </p:sp>
    </p:spTree>
    <p:extLst>
      <p:ext uri="{BB962C8B-B14F-4D97-AF65-F5344CB8AC3E}">
        <p14:creationId xmlns:p14="http://schemas.microsoft.com/office/powerpoint/2010/main" val="2870552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7A37F7-2C23-2DF2-F6A0-426F072A5A20}"/>
              </a:ext>
            </a:extLst>
          </p:cNvPr>
          <p:cNvSpPr>
            <a:spLocks noGrp="1"/>
          </p:cNvSpPr>
          <p:nvPr>
            <p:ph type="dt" sz="half" idx="10"/>
          </p:nvPr>
        </p:nvSpPr>
        <p:spPr/>
        <p:txBody>
          <a:bodyPr/>
          <a:lstStyle/>
          <a:p>
            <a:fld id="{3ACD9BE9-BDFC-4FC4-91EF-79232477FB81}" type="datetimeFigureOut">
              <a:rPr lang="en-US" smtClean="0"/>
              <a:t>6/27/2024</a:t>
            </a:fld>
            <a:endParaRPr lang="en-US"/>
          </a:p>
        </p:txBody>
      </p:sp>
      <p:sp>
        <p:nvSpPr>
          <p:cNvPr id="3" name="Footer Placeholder 2">
            <a:extLst>
              <a:ext uri="{FF2B5EF4-FFF2-40B4-BE49-F238E27FC236}">
                <a16:creationId xmlns:a16="http://schemas.microsoft.com/office/drawing/2014/main" id="{038E6C62-EE0F-7579-7A69-C3FAF2B2E0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999724-F753-DC79-C209-45009C6D195A}"/>
              </a:ext>
            </a:extLst>
          </p:cNvPr>
          <p:cNvSpPr>
            <a:spLocks noGrp="1"/>
          </p:cNvSpPr>
          <p:nvPr>
            <p:ph type="sldNum" sz="quarter" idx="12"/>
          </p:nvPr>
        </p:nvSpPr>
        <p:spPr/>
        <p:txBody>
          <a:bodyPr/>
          <a:lstStyle/>
          <a:p>
            <a:fld id="{E30781CE-E4A7-4191-AB09-46DDFDBCE7F2}" type="slidenum">
              <a:rPr lang="en-US" smtClean="0"/>
              <a:t>‹#›</a:t>
            </a:fld>
            <a:endParaRPr lang="en-US"/>
          </a:p>
        </p:txBody>
      </p:sp>
    </p:spTree>
    <p:extLst>
      <p:ext uri="{BB962C8B-B14F-4D97-AF65-F5344CB8AC3E}">
        <p14:creationId xmlns:p14="http://schemas.microsoft.com/office/powerpoint/2010/main" val="467717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4D140-37F9-59B1-3234-0411119A72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DEA759-A96C-6CDA-2E08-552A50FE78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22DC08-E935-4DD4-123A-81266C1F67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944F31-BDA1-16D0-193C-9FF116B2BC77}"/>
              </a:ext>
            </a:extLst>
          </p:cNvPr>
          <p:cNvSpPr>
            <a:spLocks noGrp="1"/>
          </p:cNvSpPr>
          <p:nvPr>
            <p:ph type="dt" sz="half" idx="10"/>
          </p:nvPr>
        </p:nvSpPr>
        <p:spPr/>
        <p:txBody>
          <a:bodyPr/>
          <a:lstStyle/>
          <a:p>
            <a:fld id="{3ACD9BE9-BDFC-4FC4-91EF-79232477FB81}" type="datetimeFigureOut">
              <a:rPr lang="en-US" smtClean="0"/>
              <a:t>6/27/2024</a:t>
            </a:fld>
            <a:endParaRPr lang="en-US"/>
          </a:p>
        </p:txBody>
      </p:sp>
      <p:sp>
        <p:nvSpPr>
          <p:cNvPr id="6" name="Footer Placeholder 5">
            <a:extLst>
              <a:ext uri="{FF2B5EF4-FFF2-40B4-BE49-F238E27FC236}">
                <a16:creationId xmlns:a16="http://schemas.microsoft.com/office/drawing/2014/main" id="{A988349A-9C6B-6FE1-8183-C0A686C33E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B4B6BB-C7A4-0554-F550-5466EFBA42FC}"/>
              </a:ext>
            </a:extLst>
          </p:cNvPr>
          <p:cNvSpPr>
            <a:spLocks noGrp="1"/>
          </p:cNvSpPr>
          <p:nvPr>
            <p:ph type="sldNum" sz="quarter" idx="12"/>
          </p:nvPr>
        </p:nvSpPr>
        <p:spPr/>
        <p:txBody>
          <a:bodyPr/>
          <a:lstStyle/>
          <a:p>
            <a:fld id="{E30781CE-E4A7-4191-AB09-46DDFDBCE7F2}" type="slidenum">
              <a:rPr lang="en-US" smtClean="0"/>
              <a:t>‹#›</a:t>
            </a:fld>
            <a:endParaRPr lang="en-US"/>
          </a:p>
        </p:txBody>
      </p:sp>
    </p:spTree>
    <p:extLst>
      <p:ext uri="{BB962C8B-B14F-4D97-AF65-F5344CB8AC3E}">
        <p14:creationId xmlns:p14="http://schemas.microsoft.com/office/powerpoint/2010/main" val="2796116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EB6DC-1736-5602-2F41-EEDCB49D41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C6BBDD-7A3B-4C49-35CC-DC92F852F3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B61338-42D8-5933-258B-83E5683B76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057438-BEC3-80C7-C89E-F7429A98693B}"/>
              </a:ext>
            </a:extLst>
          </p:cNvPr>
          <p:cNvSpPr>
            <a:spLocks noGrp="1"/>
          </p:cNvSpPr>
          <p:nvPr>
            <p:ph type="dt" sz="half" idx="10"/>
          </p:nvPr>
        </p:nvSpPr>
        <p:spPr/>
        <p:txBody>
          <a:bodyPr/>
          <a:lstStyle/>
          <a:p>
            <a:fld id="{3ACD9BE9-BDFC-4FC4-91EF-79232477FB81}" type="datetimeFigureOut">
              <a:rPr lang="en-US" smtClean="0"/>
              <a:t>6/27/2024</a:t>
            </a:fld>
            <a:endParaRPr lang="en-US"/>
          </a:p>
        </p:txBody>
      </p:sp>
      <p:sp>
        <p:nvSpPr>
          <p:cNvPr id="6" name="Footer Placeholder 5">
            <a:extLst>
              <a:ext uri="{FF2B5EF4-FFF2-40B4-BE49-F238E27FC236}">
                <a16:creationId xmlns:a16="http://schemas.microsoft.com/office/drawing/2014/main" id="{7667B376-CE08-7387-1D6A-4F8A91B569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81415C-E268-B19A-C80A-2ECEF63780A7}"/>
              </a:ext>
            </a:extLst>
          </p:cNvPr>
          <p:cNvSpPr>
            <a:spLocks noGrp="1"/>
          </p:cNvSpPr>
          <p:nvPr>
            <p:ph type="sldNum" sz="quarter" idx="12"/>
          </p:nvPr>
        </p:nvSpPr>
        <p:spPr/>
        <p:txBody>
          <a:bodyPr/>
          <a:lstStyle/>
          <a:p>
            <a:fld id="{E30781CE-E4A7-4191-AB09-46DDFDBCE7F2}" type="slidenum">
              <a:rPr lang="en-US" smtClean="0"/>
              <a:t>‹#›</a:t>
            </a:fld>
            <a:endParaRPr lang="en-US"/>
          </a:p>
        </p:txBody>
      </p:sp>
    </p:spTree>
    <p:extLst>
      <p:ext uri="{BB962C8B-B14F-4D97-AF65-F5344CB8AC3E}">
        <p14:creationId xmlns:p14="http://schemas.microsoft.com/office/powerpoint/2010/main" val="27353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6B90E3-D485-7813-8A7E-15B56EEAAE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4F2EF4-17C9-8CEB-E7A0-9AFEBEBFE3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F5321-FA3B-DEC9-AEB5-B688C81133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ACD9BE9-BDFC-4FC4-91EF-79232477FB81}" type="datetimeFigureOut">
              <a:rPr lang="en-US" smtClean="0"/>
              <a:t>6/27/2024</a:t>
            </a:fld>
            <a:endParaRPr lang="en-US"/>
          </a:p>
        </p:txBody>
      </p:sp>
      <p:sp>
        <p:nvSpPr>
          <p:cNvPr id="5" name="Footer Placeholder 4">
            <a:extLst>
              <a:ext uri="{FF2B5EF4-FFF2-40B4-BE49-F238E27FC236}">
                <a16:creationId xmlns:a16="http://schemas.microsoft.com/office/drawing/2014/main" id="{6C8227B3-0212-819B-45FA-9760EAD540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A32BDE4-293E-0C5D-2166-DD6ECB64E5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0781CE-E4A7-4191-AB09-46DDFDBCE7F2}" type="slidenum">
              <a:rPr lang="en-US" smtClean="0"/>
              <a:t>‹#›</a:t>
            </a:fld>
            <a:endParaRPr lang="en-US"/>
          </a:p>
        </p:txBody>
      </p:sp>
    </p:spTree>
    <p:extLst>
      <p:ext uri="{BB962C8B-B14F-4D97-AF65-F5344CB8AC3E}">
        <p14:creationId xmlns:p14="http://schemas.microsoft.com/office/powerpoint/2010/main" val="2356326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69C610F-DA6A-412F-C211-646CD1C9E2C6}"/>
              </a:ext>
            </a:extLst>
          </p:cNvPr>
          <p:cNvSpPr>
            <a:spLocks noGrp="1"/>
          </p:cNvSpPr>
          <p:nvPr>
            <p:ph type="ctrTitle"/>
          </p:nvPr>
        </p:nvSpPr>
        <p:spPr>
          <a:xfrm>
            <a:off x="2026693" y="1030406"/>
            <a:ext cx="8147713" cy="3081242"/>
          </a:xfrm>
        </p:spPr>
        <p:txBody>
          <a:bodyPr anchor="ctr">
            <a:normAutofit/>
          </a:bodyPr>
          <a:lstStyle/>
          <a:p>
            <a:r>
              <a:rPr lang="en-US" sz="4800" b="1">
                <a:solidFill>
                  <a:srgbClr val="FFFFFF"/>
                </a:solidFill>
              </a:rPr>
              <a:t>Simple File </a:t>
            </a:r>
            <a:r>
              <a:rPr lang="en-US" sz="4800" b="1">
                <a:solidFill>
                  <a:srgbClr val="FFFFFF"/>
                </a:solidFill>
                <a:latin typeface="Inter" panose="02000503000000020004" pitchFamily="2" charset="0"/>
                <a:ea typeface="Inter" panose="02000503000000020004" pitchFamily="2" charset="0"/>
              </a:rPr>
              <a:t>System</a:t>
            </a:r>
            <a:r>
              <a:rPr lang="en-US" sz="4800" b="1">
                <a:solidFill>
                  <a:srgbClr val="FFFFFF"/>
                </a:solidFill>
              </a:rPr>
              <a:t> in C++</a:t>
            </a:r>
          </a:p>
        </p:txBody>
      </p:sp>
    </p:spTree>
    <p:extLst>
      <p:ext uri="{BB962C8B-B14F-4D97-AF65-F5344CB8AC3E}">
        <p14:creationId xmlns:p14="http://schemas.microsoft.com/office/powerpoint/2010/main" val="532356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D61ED-D9AC-7F65-D312-D4009C79F82A}"/>
              </a:ext>
            </a:extLst>
          </p:cNvPr>
          <p:cNvSpPr>
            <a:spLocks noGrp="1"/>
          </p:cNvSpPr>
          <p:nvPr>
            <p:ph type="title"/>
          </p:nvPr>
        </p:nvSpPr>
        <p:spPr/>
        <p:txBody>
          <a:bodyPr/>
          <a:lstStyle/>
          <a:p>
            <a:r>
              <a:rPr lang="en-US" b="1" dirty="0">
                <a:solidFill>
                  <a:schemeClr val="accent1"/>
                </a:solidFill>
                <a:latin typeface="Inter" panose="02000503000000020004" pitchFamily="2" charset="0"/>
                <a:ea typeface="Inter" panose="02000503000000020004" pitchFamily="2" charset="0"/>
              </a:rPr>
              <a:t>Test Results</a:t>
            </a:r>
          </a:p>
        </p:txBody>
      </p:sp>
      <p:pic>
        <p:nvPicPr>
          <p:cNvPr id="5" name="Content Placeholder 4" descr="A screenshot of a computer&#10;&#10;Description automatically generated">
            <a:extLst>
              <a:ext uri="{FF2B5EF4-FFF2-40B4-BE49-F238E27FC236}">
                <a16:creationId xmlns:a16="http://schemas.microsoft.com/office/drawing/2014/main" id="{00CAFC5C-8102-C846-4E8C-E8360D47A9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30731"/>
            <a:ext cx="10515600" cy="3741126"/>
          </a:xfrm>
        </p:spPr>
      </p:pic>
    </p:spTree>
    <p:extLst>
      <p:ext uri="{BB962C8B-B14F-4D97-AF65-F5344CB8AC3E}">
        <p14:creationId xmlns:p14="http://schemas.microsoft.com/office/powerpoint/2010/main" val="1971418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982AA-3B2D-E5EA-7784-47A9799C9D5F}"/>
              </a:ext>
            </a:extLst>
          </p:cNvPr>
          <p:cNvSpPr>
            <a:spLocks noGrp="1"/>
          </p:cNvSpPr>
          <p:nvPr>
            <p:ph type="title"/>
          </p:nvPr>
        </p:nvSpPr>
        <p:spPr/>
        <p:txBody>
          <a:bodyPr/>
          <a:lstStyle/>
          <a:p>
            <a:r>
              <a:rPr lang="en-US" b="1" dirty="0">
                <a:solidFill>
                  <a:schemeClr val="accent1"/>
                </a:solidFill>
                <a:latin typeface="Inter" panose="02000503000000020004" pitchFamily="2" charset="0"/>
                <a:ea typeface="Inter" panose="02000503000000020004" pitchFamily="2" charset="0"/>
              </a:rPr>
              <a:t>Conclusion</a:t>
            </a:r>
          </a:p>
        </p:txBody>
      </p:sp>
      <p:sp>
        <p:nvSpPr>
          <p:cNvPr id="3" name="Content Placeholder 2">
            <a:extLst>
              <a:ext uri="{FF2B5EF4-FFF2-40B4-BE49-F238E27FC236}">
                <a16:creationId xmlns:a16="http://schemas.microsoft.com/office/drawing/2014/main" id="{1C2D724A-5298-BE8D-C245-27A4C05FF314}"/>
              </a:ext>
            </a:extLst>
          </p:cNvPr>
          <p:cNvSpPr>
            <a:spLocks noGrp="1"/>
          </p:cNvSpPr>
          <p:nvPr>
            <p:ph idx="1"/>
          </p:nvPr>
        </p:nvSpPr>
        <p:spPr/>
        <p:txBody>
          <a:bodyPr>
            <a:normAutofit fontScale="92500"/>
          </a:bodyPr>
          <a:lstStyle/>
          <a:p>
            <a:pPr marL="0" indent="0" algn="just">
              <a:lnSpc>
                <a:spcPct val="150000"/>
              </a:lnSpc>
              <a:buNone/>
            </a:pPr>
            <a:r>
              <a:rPr lang="en-US" dirty="0">
                <a:latin typeface="Inter" panose="02000503000000020004" pitchFamily="2" charset="0"/>
                <a:ea typeface="Inter" panose="02000503000000020004" pitchFamily="2" charset="0"/>
              </a:rPr>
              <a:t>Our file system project successfully implements essential file and directory management operations through a user-friendly command-driven interface. It features comprehensive functionalities for creating, deleting, reading, and writing files and directories, all encapsulated in a modular design that facilitates maintenance and scalability. Extensive unit testing with the Catch2 framework ensures reliability and correctness.</a:t>
            </a:r>
          </a:p>
        </p:txBody>
      </p:sp>
    </p:spTree>
    <p:extLst>
      <p:ext uri="{BB962C8B-B14F-4D97-AF65-F5344CB8AC3E}">
        <p14:creationId xmlns:p14="http://schemas.microsoft.com/office/powerpoint/2010/main" val="1201513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0596-0DD8-FF83-C914-20560C3BCC8A}"/>
              </a:ext>
            </a:extLst>
          </p:cNvPr>
          <p:cNvSpPr>
            <a:spLocks noGrp="1"/>
          </p:cNvSpPr>
          <p:nvPr>
            <p:ph type="ctrTitle"/>
          </p:nvPr>
        </p:nvSpPr>
        <p:spPr>
          <a:xfrm>
            <a:off x="217714" y="630238"/>
            <a:ext cx="3886199" cy="1120094"/>
          </a:xfrm>
        </p:spPr>
        <p:txBody>
          <a:bodyPr>
            <a:normAutofit/>
          </a:bodyPr>
          <a:lstStyle/>
          <a:p>
            <a:r>
              <a:rPr lang="en-US" sz="4400" b="1" dirty="0">
                <a:solidFill>
                  <a:schemeClr val="accent1"/>
                </a:solidFill>
                <a:latin typeface="Inter" panose="02000503000000020004" pitchFamily="2" charset="0"/>
                <a:ea typeface="Inter" panose="02000503000000020004" pitchFamily="2" charset="0"/>
              </a:rPr>
              <a:t>Overview</a:t>
            </a:r>
          </a:p>
        </p:txBody>
      </p:sp>
      <p:sp>
        <p:nvSpPr>
          <p:cNvPr id="3" name="Subtitle 2">
            <a:extLst>
              <a:ext uri="{FF2B5EF4-FFF2-40B4-BE49-F238E27FC236}">
                <a16:creationId xmlns:a16="http://schemas.microsoft.com/office/drawing/2014/main" id="{A233FC0A-AE44-E01E-3F2F-432DB5A242FA}"/>
              </a:ext>
            </a:extLst>
          </p:cNvPr>
          <p:cNvSpPr>
            <a:spLocks noGrp="1"/>
          </p:cNvSpPr>
          <p:nvPr>
            <p:ph type="subTitle" idx="1"/>
          </p:nvPr>
        </p:nvSpPr>
        <p:spPr>
          <a:xfrm>
            <a:off x="794656" y="2078037"/>
            <a:ext cx="10733315" cy="3310391"/>
          </a:xfrm>
        </p:spPr>
        <p:txBody>
          <a:bodyPr>
            <a:normAutofit fontScale="92500"/>
          </a:bodyPr>
          <a:lstStyle/>
          <a:p>
            <a:pPr algn="just">
              <a:lnSpc>
                <a:spcPct val="160000"/>
              </a:lnSpc>
            </a:pPr>
            <a:r>
              <a:rPr lang="en-US" dirty="0">
                <a:latin typeface="Inter" panose="02000503000000020004" pitchFamily="2" charset="0"/>
                <a:ea typeface="Inter" panose="02000503000000020004" pitchFamily="2" charset="0"/>
              </a:rPr>
              <a:t>The File Management System project provides a console-based interface that allows users to manage their files and directories on their computer. This system supports basic file operations such as creating, reading, writing, and deleting files, as well as managing directories. The project was implemented in C++ without using any third-party libraries, ensuring it directly interacts with the file system of the host operating system.</a:t>
            </a:r>
          </a:p>
        </p:txBody>
      </p:sp>
    </p:spTree>
    <p:extLst>
      <p:ext uri="{BB962C8B-B14F-4D97-AF65-F5344CB8AC3E}">
        <p14:creationId xmlns:p14="http://schemas.microsoft.com/office/powerpoint/2010/main" val="1494740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EED0D-6D73-627D-5F04-E7730AF3E0D3}"/>
              </a:ext>
            </a:extLst>
          </p:cNvPr>
          <p:cNvSpPr>
            <a:spLocks noGrp="1"/>
          </p:cNvSpPr>
          <p:nvPr>
            <p:ph type="title"/>
          </p:nvPr>
        </p:nvSpPr>
        <p:spPr/>
        <p:txBody>
          <a:bodyPr/>
          <a:lstStyle/>
          <a:p>
            <a:r>
              <a:rPr lang="en-US" b="1" dirty="0">
                <a:solidFill>
                  <a:schemeClr val="accent1"/>
                </a:solidFill>
                <a:latin typeface="Inter" panose="02000503000000020004" pitchFamily="2" charset="0"/>
                <a:ea typeface="Inter" panose="02000503000000020004" pitchFamily="2" charset="0"/>
                <a:cs typeface="Tahoma" panose="020B0604030504040204" pitchFamily="34" charset="0"/>
              </a:rPr>
              <a:t>Key Features</a:t>
            </a:r>
          </a:p>
        </p:txBody>
      </p:sp>
      <p:sp>
        <p:nvSpPr>
          <p:cNvPr id="3" name="Content Placeholder 2">
            <a:extLst>
              <a:ext uri="{FF2B5EF4-FFF2-40B4-BE49-F238E27FC236}">
                <a16:creationId xmlns:a16="http://schemas.microsoft.com/office/drawing/2014/main" id="{D5855DC9-19C3-0027-4F06-95BBC2C1A78F}"/>
              </a:ext>
            </a:extLst>
          </p:cNvPr>
          <p:cNvSpPr>
            <a:spLocks noGrp="1"/>
          </p:cNvSpPr>
          <p:nvPr>
            <p:ph idx="1"/>
          </p:nvPr>
        </p:nvSpPr>
        <p:spPr/>
        <p:txBody>
          <a:bodyPr>
            <a:normAutofit/>
          </a:bodyPr>
          <a:lstStyle/>
          <a:p>
            <a:pPr>
              <a:lnSpc>
                <a:spcPct val="150000"/>
              </a:lnSpc>
            </a:pPr>
            <a:r>
              <a:rPr lang="en-US" sz="2200" dirty="0">
                <a:latin typeface="Inter" panose="02000503000000020004" pitchFamily="2" charset="0"/>
                <a:ea typeface="Inter" panose="02000503000000020004" pitchFamily="2" charset="0"/>
              </a:rPr>
              <a:t>Create File: Allows the user to create a new file in the current directory.</a:t>
            </a:r>
          </a:p>
          <a:p>
            <a:pPr>
              <a:lnSpc>
                <a:spcPct val="150000"/>
              </a:lnSpc>
            </a:pPr>
            <a:r>
              <a:rPr lang="en-US" sz="2200" dirty="0">
                <a:latin typeface="Inter" panose="02000503000000020004" pitchFamily="2" charset="0"/>
                <a:ea typeface="Inter" panose="02000503000000020004" pitchFamily="2" charset="0"/>
              </a:rPr>
              <a:t>Delete File: Allows the user to delete an existing file.</a:t>
            </a:r>
          </a:p>
          <a:p>
            <a:pPr>
              <a:lnSpc>
                <a:spcPct val="150000"/>
              </a:lnSpc>
            </a:pPr>
            <a:r>
              <a:rPr lang="en-US" sz="2200" dirty="0">
                <a:latin typeface="Inter" panose="02000503000000020004" pitchFamily="2" charset="0"/>
                <a:ea typeface="Inter" panose="02000503000000020004" pitchFamily="2" charset="0"/>
              </a:rPr>
              <a:t>Read File: Allows the user to read and display the content of a file.</a:t>
            </a:r>
          </a:p>
          <a:p>
            <a:pPr>
              <a:lnSpc>
                <a:spcPct val="150000"/>
              </a:lnSpc>
            </a:pPr>
            <a:r>
              <a:rPr lang="en-US" sz="2200" dirty="0">
                <a:latin typeface="Inter" panose="02000503000000020004" pitchFamily="2" charset="0"/>
                <a:ea typeface="Inter" panose="02000503000000020004" pitchFamily="2" charset="0"/>
              </a:rPr>
              <a:t>Write File: Allows the user to write content to a file.</a:t>
            </a:r>
          </a:p>
          <a:p>
            <a:pPr>
              <a:lnSpc>
                <a:spcPct val="150000"/>
              </a:lnSpc>
            </a:pPr>
            <a:r>
              <a:rPr lang="en-US" sz="2200" dirty="0">
                <a:latin typeface="Inter" panose="02000503000000020004" pitchFamily="2" charset="0"/>
                <a:ea typeface="Inter" panose="02000503000000020004" pitchFamily="2" charset="0"/>
              </a:rPr>
              <a:t>Create Directory: Allows the user to create a new directory.</a:t>
            </a:r>
          </a:p>
          <a:p>
            <a:pPr>
              <a:lnSpc>
                <a:spcPct val="150000"/>
              </a:lnSpc>
            </a:pPr>
            <a:r>
              <a:rPr lang="en-US" sz="2200" dirty="0">
                <a:latin typeface="Inter" panose="02000503000000020004" pitchFamily="2" charset="0"/>
                <a:ea typeface="Inter" panose="02000503000000020004" pitchFamily="2" charset="0"/>
              </a:rPr>
              <a:t>Delete Directory: Allows the user to delete an existing directory.</a:t>
            </a:r>
          </a:p>
        </p:txBody>
      </p:sp>
    </p:spTree>
    <p:extLst>
      <p:ext uri="{BB962C8B-B14F-4D97-AF65-F5344CB8AC3E}">
        <p14:creationId xmlns:p14="http://schemas.microsoft.com/office/powerpoint/2010/main" val="693415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AE79-A669-7281-F875-50C621B2F631}"/>
              </a:ext>
            </a:extLst>
          </p:cNvPr>
          <p:cNvSpPr>
            <a:spLocks noGrp="1"/>
          </p:cNvSpPr>
          <p:nvPr>
            <p:ph type="title"/>
          </p:nvPr>
        </p:nvSpPr>
        <p:spPr/>
        <p:txBody>
          <a:bodyPr/>
          <a:lstStyle/>
          <a:p>
            <a:r>
              <a:rPr lang="en-US" b="1" dirty="0">
                <a:solidFill>
                  <a:schemeClr val="accent1"/>
                </a:solidFill>
                <a:latin typeface="Inter" panose="02000503000000020004" pitchFamily="2" charset="0"/>
                <a:ea typeface="Inter" panose="02000503000000020004" pitchFamily="2" charset="0"/>
              </a:rPr>
              <a:t>UML Class Diagram</a:t>
            </a:r>
          </a:p>
        </p:txBody>
      </p:sp>
      <p:pic>
        <p:nvPicPr>
          <p:cNvPr id="5" name="Content Placeholder 4" descr="A screenshot of a computer&#10;&#10;Description automatically generated">
            <a:extLst>
              <a:ext uri="{FF2B5EF4-FFF2-40B4-BE49-F238E27FC236}">
                <a16:creationId xmlns:a16="http://schemas.microsoft.com/office/drawing/2014/main" id="{3E5174A6-C5F2-47CA-6E0E-7A5BC637BC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3120" y="1825625"/>
            <a:ext cx="6205759" cy="4351338"/>
          </a:xfrm>
        </p:spPr>
      </p:pic>
    </p:spTree>
    <p:extLst>
      <p:ext uri="{BB962C8B-B14F-4D97-AF65-F5344CB8AC3E}">
        <p14:creationId xmlns:p14="http://schemas.microsoft.com/office/powerpoint/2010/main" val="3221626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88A20-2777-3BE3-C27C-45EA0E3C68F4}"/>
              </a:ext>
            </a:extLst>
          </p:cNvPr>
          <p:cNvSpPr>
            <a:spLocks noGrp="1"/>
          </p:cNvSpPr>
          <p:nvPr>
            <p:ph type="title"/>
          </p:nvPr>
        </p:nvSpPr>
        <p:spPr>
          <a:xfrm>
            <a:off x="838200" y="365125"/>
            <a:ext cx="6433457" cy="1325563"/>
          </a:xfrm>
        </p:spPr>
        <p:txBody>
          <a:bodyPr/>
          <a:lstStyle/>
          <a:p>
            <a:r>
              <a:rPr lang="en-US" b="1" dirty="0">
                <a:solidFill>
                  <a:schemeClr val="accent1"/>
                </a:solidFill>
                <a:latin typeface="Inter" panose="02000503000000020004" pitchFamily="2" charset="0"/>
                <a:ea typeface="Inter" panose="02000503000000020004" pitchFamily="2" charset="0"/>
              </a:rPr>
              <a:t>UML Use Case Diagram</a:t>
            </a:r>
          </a:p>
        </p:txBody>
      </p:sp>
      <p:pic>
        <p:nvPicPr>
          <p:cNvPr id="5" name="Content Placeholder 4" descr="A diagram of a person with circles and lines&#10;&#10;Description automatically generated">
            <a:extLst>
              <a:ext uri="{FF2B5EF4-FFF2-40B4-BE49-F238E27FC236}">
                <a16:creationId xmlns:a16="http://schemas.microsoft.com/office/drawing/2014/main" id="{C1E35A19-EBFC-16DC-5506-D1B4A736D2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25886" y="198864"/>
            <a:ext cx="5040086" cy="6460272"/>
          </a:xfrm>
        </p:spPr>
      </p:pic>
    </p:spTree>
    <p:extLst>
      <p:ext uri="{BB962C8B-B14F-4D97-AF65-F5344CB8AC3E}">
        <p14:creationId xmlns:p14="http://schemas.microsoft.com/office/powerpoint/2010/main" val="3077076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5810-B273-EE98-D9A5-0C3DBEBF2863}"/>
              </a:ext>
            </a:extLst>
          </p:cNvPr>
          <p:cNvSpPr>
            <a:spLocks noGrp="1"/>
          </p:cNvSpPr>
          <p:nvPr>
            <p:ph type="title"/>
          </p:nvPr>
        </p:nvSpPr>
        <p:spPr/>
        <p:txBody>
          <a:bodyPr/>
          <a:lstStyle/>
          <a:p>
            <a:r>
              <a:rPr lang="en-US" b="1" dirty="0">
                <a:solidFill>
                  <a:schemeClr val="accent1"/>
                </a:solidFill>
                <a:latin typeface="Inter" panose="02000503000000020004" pitchFamily="2" charset="0"/>
                <a:ea typeface="Inter" panose="02000503000000020004" pitchFamily="2" charset="0"/>
              </a:rPr>
              <a:t>Code Files</a:t>
            </a:r>
          </a:p>
        </p:txBody>
      </p:sp>
      <p:sp>
        <p:nvSpPr>
          <p:cNvPr id="3" name="Content Placeholder 2">
            <a:extLst>
              <a:ext uri="{FF2B5EF4-FFF2-40B4-BE49-F238E27FC236}">
                <a16:creationId xmlns:a16="http://schemas.microsoft.com/office/drawing/2014/main" id="{508AD5A1-6FAE-6773-6437-AFC7F4A4D832}"/>
              </a:ext>
            </a:extLst>
          </p:cNvPr>
          <p:cNvSpPr>
            <a:spLocks noGrp="1"/>
          </p:cNvSpPr>
          <p:nvPr>
            <p:ph idx="1"/>
          </p:nvPr>
        </p:nvSpPr>
        <p:spPr/>
        <p:txBody>
          <a:bodyPr>
            <a:normAutofit/>
          </a:bodyPr>
          <a:lstStyle/>
          <a:p>
            <a:pPr marL="457200" indent="-457200">
              <a:buFont typeface="+mj-lt"/>
              <a:buAutoNum type="arabicPeriod"/>
            </a:pPr>
            <a:r>
              <a:rPr lang="en-US" sz="2400" dirty="0" err="1">
                <a:latin typeface="Inter" panose="02000503000000020004" pitchFamily="2" charset="0"/>
                <a:ea typeface="Inter" panose="02000503000000020004" pitchFamily="2" charset="0"/>
              </a:rPr>
              <a:t>File.h</a:t>
            </a:r>
            <a:endParaRPr lang="en-US" sz="2400" dirty="0">
              <a:latin typeface="Inter" panose="02000503000000020004" pitchFamily="2" charset="0"/>
              <a:ea typeface="Inter" panose="02000503000000020004" pitchFamily="2" charset="0"/>
            </a:endParaRPr>
          </a:p>
          <a:p>
            <a:pPr marL="457200" indent="-457200">
              <a:buFont typeface="+mj-lt"/>
              <a:buAutoNum type="arabicPeriod"/>
            </a:pPr>
            <a:r>
              <a:rPr lang="en-US" sz="2400" dirty="0">
                <a:latin typeface="Inter" panose="02000503000000020004" pitchFamily="2" charset="0"/>
                <a:ea typeface="Inter" panose="02000503000000020004" pitchFamily="2" charset="0"/>
              </a:rPr>
              <a:t>File.cpp</a:t>
            </a:r>
          </a:p>
          <a:p>
            <a:pPr marL="457200" indent="-457200">
              <a:buFont typeface="+mj-lt"/>
              <a:buAutoNum type="arabicPeriod"/>
            </a:pPr>
            <a:r>
              <a:rPr lang="en-US" sz="2400" dirty="0" err="1">
                <a:latin typeface="Inter" panose="02000503000000020004" pitchFamily="2" charset="0"/>
                <a:ea typeface="Inter" panose="02000503000000020004" pitchFamily="2" charset="0"/>
              </a:rPr>
              <a:t>Directory.h</a:t>
            </a:r>
            <a:endParaRPr lang="en-US" sz="2400" dirty="0">
              <a:latin typeface="Inter" panose="02000503000000020004" pitchFamily="2" charset="0"/>
              <a:ea typeface="Inter" panose="02000503000000020004" pitchFamily="2" charset="0"/>
            </a:endParaRPr>
          </a:p>
          <a:p>
            <a:pPr marL="457200" indent="-457200">
              <a:buFont typeface="+mj-lt"/>
              <a:buAutoNum type="arabicPeriod"/>
            </a:pPr>
            <a:r>
              <a:rPr lang="en-US" sz="2400" dirty="0">
                <a:latin typeface="Inter" panose="02000503000000020004" pitchFamily="2" charset="0"/>
                <a:ea typeface="Inter" panose="02000503000000020004" pitchFamily="2" charset="0"/>
              </a:rPr>
              <a:t>Directory.cpp</a:t>
            </a:r>
          </a:p>
          <a:p>
            <a:pPr marL="457200" indent="-457200">
              <a:buFont typeface="+mj-lt"/>
              <a:buAutoNum type="arabicPeriod"/>
            </a:pPr>
            <a:r>
              <a:rPr lang="en-US" sz="2400" dirty="0" err="1">
                <a:latin typeface="Inter" panose="02000503000000020004" pitchFamily="2" charset="0"/>
                <a:ea typeface="Inter" panose="02000503000000020004" pitchFamily="2" charset="0"/>
              </a:rPr>
              <a:t>FileSystem.h</a:t>
            </a:r>
            <a:endParaRPr lang="en-US" sz="2400" dirty="0">
              <a:latin typeface="Inter" panose="02000503000000020004" pitchFamily="2" charset="0"/>
              <a:ea typeface="Inter" panose="02000503000000020004" pitchFamily="2" charset="0"/>
            </a:endParaRPr>
          </a:p>
          <a:p>
            <a:pPr marL="457200" indent="-457200">
              <a:buFont typeface="+mj-lt"/>
              <a:buAutoNum type="arabicPeriod"/>
            </a:pPr>
            <a:r>
              <a:rPr lang="en-US" sz="2400" dirty="0">
                <a:latin typeface="Inter" panose="02000503000000020004" pitchFamily="2" charset="0"/>
                <a:ea typeface="Inter" panose="02000503000000020004" pitchFamily="2" charset="0"/>
              </a:rPr>
              <a:t>FileSystem.cpp</a:t>
            </a:r>
          </a:p>
          <a:p>
            <a:pPr marL="457200" indent="-457200">
              <a:buFont typeface="+mj-lt"/>
              <a:buAutoNum type="arabicPeriod"/>
            </a:pPr>
            <a:r>
              <a:rPr lang="en-US" sz="2400" dirty="0">
                <a:latin typeface="Inter" panose="02000503000000020004" pitchFamily="2" charset="0"/>
                <a:ea typeface="Inter" panose="02000503000000020004" pitchFamily="2" charset="0"/>
              </a:rPr>
              <a:t>Main.cpp</a:t>
            </a:r>
          </a:p>
          <a:p>
            <a:pPr marL="457200" indent="-457200">
              <a:buFont typeface="+mj-lt"/>
              <a:buAutoNum type="arabicPeriod"/>
            </a:pPr>
            <a:r>
              <a:rPr lang="en-US" sz="2400" dirty="0">
                <a:latin typeface="Inter" panose="02000503000000020004" pitchFamily="2" charset="0"/>
                <a:ea typeface="Inter" panose="02000503000000020004" pitchFamily="2" charset="0"/>
              </a:rPr>
              <a:t>test.cpp</a:t>
            </a:r>
          </a:p>
        </p:txBody>
      </p:sp>
    </p:spTree>
    <p:extLst>
      <p:ext uri="{BB962C8B-B14F-4D97-AF65-F5344CB8AC3E}">
        <p14:creationId xmlns:p14="http://schemas.microsoft.com/office/powerpoint/2010/main" val="1175200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A6D3-AB86-B9FB-0C86-2A4E6DC5D749}"/>
              </a:ext>
            </a:extLst>
          </p:cNvPr>
          <p:cNvSpPr>
            <a:spLocks noGrp="1"/>
          </p:cNvSpPr>
          <p:nvPr>
            <p:ph type="title"/>
          </p:nvPr>
        </p:nvSpPr>
        <p:spPr/>
        <p:txBody>
          <a:bodyPr/>
          <a:lstStyle/>
          <a:p>
            <a:r>
              <a:rPr lang="en-US" b="1" dirty="0">
                <a:solidFill>
                  <a:schemeClr val="accent1"/>
                </a:solidFill>
                <a:latin typeface="Inter" panose="02000503000000020004" pitchFamily="2" charset="0"/>
                <a:ea typeface="Inter" panose="02000503000000020004" pitchFamily="2" charset="0"/>
              </a:rPr>
              <a:t>Testing Framework</a:t>
            </a:r>
          </a:p>
        </p:txBody>
      </p:sp>
      <p:sp>
        <p:nvSpPr>
          <p:cNvPr id="3" name="Content Placeholder 2">
            <a:extLst>
              <a:ext uri="{FF2B5EF4-FFF2-40B4-BE49-F238E27FC236}">
                <a16:creationId xmlns:a16="http://schemas.microsoft.com/office/drawing/2014/main" id="{3DE05B3F-5745-C2DE-7002-77BF14D3A0C1}"/>
              </a:ext>
            </a:extLst>
          </p:cNvPr>
          <p:cNvSpPr>
            <a:spLocks noGrp="1"/>
          </p:cNvSpPr>
          <p:nvPr>
            <p:ph idx="1"/>
          </p:nvPr>
        </p:nvSpPr>
        <p:spPr/>
        <p:txBody>
          <a:bodyPr/>
          <a:lstStyle/>
          <a:p>
            <a:pPr marL="0" indent="0">
              <a:lnSpc>
                <a:spcPct val="150000"/>
              </a:lnSpc>
              <a:buNone/>
            </a:pPr>
            <a:r>
              <a:rPr lang="en-US" dirty="0">
                <a:latin typeface="Inter" panose="02000503000000020004" pitchFamily="2" charset="0"/>
                <a:ea typeface="Inter" panose="02000503000000020004" pitchFamily="2" charset="0"/>
              </a:rPr>
              <a:t>Catch2 was used as the testing framework to write and run test cases for the file management system.</a:t>
            </a:r>
          </a:p>
          <a:p>
            <a:pPr marL="0" indent="0">
              <a:lnSpc>
                <a:spcPct val="150000"/>
              </a:lnSpc>
              <a:buNone/>
            </a:pPr>
            <a:r>
              <a:rPr lang="en-US" dirty="0">
                <a:latin typeface="Inter" panose="02000503000000020004" pitchFamily="2" charset="0"/>
                <a:ea typeface="Inter" panose="02000503000000020004" pitchFamily="2" charset="0"/>
              </a:rPr>
              <a:t>Catch.hpp file contains library code for Catch2 downloaded from official Catch2 GitHub Repository.</a:t>
            </a:r>
          </a:p>
          <a:p>
            <a:pPr marL="0" indent="0">
              <a:buNone/>
            </a:pPr>
            <a:endParaRPr lang="en-US" dirty="0"/>
          </a:p>
        </p:txBody>
      </p:sp>
    </p:spTree>
    <p:extLst>
      <p:ext uri="{BB962C8B-B14F-4D97-AF65-F5344CB8AC3E}">
        <p14:creationId xmlns:p14="http://schemas.microsoft.com/office/powerpoint/2010/main" val="226653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E53D6-0DF7-4D7F-354A-9BB33A4B9F0A}"/>
              </a:ext>
            </a:extLst>
          </p:cNvPr>
          <p:cNvSpPr>
            <a:spLocks noGrp="1"/>
          </p:cNvSpPr>
          <p:nvPr>
            <p:ph type="title"/>
          </p:nvPr>
        </p:nvSpPr>
        <p:spPr/>
        <p:txBody>
          <a:bodyPr/>
          <a:lstStyle/>
          <a:p>
            <a:r>
              <a:rPr lang="en-US" b="1" dirty="0">
                <a:solidFill>
                  <a:schemeClr val="accent1"/>
                </a:solidFill>
                <a:latin typeface="Inter" panose="02000503000000020004" pitchFamily="2" charset="0"/>
                <a:ea typeface="Inter" panose="02000503000000020004" pitchFamily="2" charset="0"/>
              </a:rPr>
              <a:t>Test Cases</a:t>
            </a:r>
          </a:p>
        </p:txBody>
      </p:sp>
      <p:sp>
        <p:nvSpPr>
          <p:cNvPr id="4" name="Rectangle 1">
            <a:extLst>
              <a:ext uri="{FF2B5EF4-FFF2-40B4-BE49-F238E27FC236}">
                <a16:creationId xmlns:a16="http://schemas.microsoft.com/office/drawing/2014/main" id="{E87C98BD-2B66-FA75-50CE-80B3F996A4A3}"/>
              </a:ext>
            </a:extLst>
          </p:cNvPr>
          <p:cNvSpPr>
            <a:spLocks noGrp="1" noChangeArrowheads="1"/>
          </p:cNvSpPr>
          <p:nvPr>
            <p:ph idx="1"/>
          </p:nvPr>
        </p:nvSpPr>
        <p:spPr bwMode="auto">
          <a:xfrm>
            <a:off x="435429" y="1476117"/>
            <a:ext cx="11529118"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Create File</a:t>
            </a: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Description</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 if a file is created successfully.</a:t>
            </a: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Command</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create_file</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testfile.txt</a:t>
            </a:r>
          </a:p>
          <a:p>
            <a:pPr marL="457200" lvl="1"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Delete File</a:t>
            </a: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a:p>
            <a:pPr marL="457200" lvl="1" indent="0" algn="just"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Description</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 if a file is deleted successfully.</a:t>
            </a: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Command</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delete_file</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testfile.txt</a:t>
            </a:r>
          </a:p>
          <a:p>
            <a:pPr marL="457200" lvl="1"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Read File</a:t>
            </a: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Description</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 if a file's content can be read successfully.</a:t>
            </a: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Commands</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create_file</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testfile.txt,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write_file</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testfile.txt "Hello, world!",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read_file</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testfile.txt</a:t>
            </a:r>
          </a:p>
          <a:p>
            <a:pPr marL="457200" lvl="1"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Write to File</a:t>
            </a: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Description</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 if content can be written to a file successfully.</a:t>
            </a: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Commands</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create_file</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testfile.txt,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write_file</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testfile.txt "Hello, world!“</a:t>
            </a:r>
          </a:p>
          <a:p>
            <a:pPr marL="457200" lvl="1"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p:txBody>
      </p:sp>
    </p:spTree>
    <p:extLst>
      <p:ext uri="{BB962C8B-B14F-4D97-AF65-F5344CB8AC3E}">
        <p14:creationId xmlns:p14="http://schemas.microsoft.com/office/powerpoint/2010/main" val="3720575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6477D-C7A2-411C-775F-28C818BDE1F3}"/>
              </a:ext>
            </a:extLst>
          </p:cNvPr>
          <p:cNvSpPr>
            <a:spLocks noGrp="1"/>
          </p:cNvSpPr>
          <p:nvPr>
            <p:ph type="title"/>
          </p:nvPr>
        </p:nvSpPr>
        <p:spPr/>
        <p:txBody>
          <a:bodyPr/>
          <a:lstStyle/>
          <a:p>
            <a:r>
              <a:rPr lang="en-US" b="1" dirty="0">
                <a:solidFill>
                  <a:schemeClr val="accent1"/>
                </a:solidFill>
                <a:latin typeface="Inter" panose="02000503000000020004" pitchFamily="2" charset="0"/>
                <a:ea typeface="Inter" panose="02000503000000020004" pitchFamily="2" charset="0"/>
              </a:rPr>
              <a:t>Test Cases – </a:t>
            </a:r>
            <a:r>
              <a:rPr lang="en-US" b="1" dirty="0" err="1">
                <a:solidFill>
                  <a:schemeClr val="accent1"/>
                </a:solidFill>
                <a:latin typeface="Inter" panose="02000503000000020004" pitchFamily="2" charset="0"/>
                <a:ea typeface="Inter" panose="02000503000000020004" pitchFamily="2" charset="0"/>
              </a:rPr>
              <a:t>Cont</a:t>
            </a:r>
            <a:endParaRPr lang="en-US" dirty="0"/>
          </a:p>
        </p:txBody>
      </p:sp>
      <p:sp>
        <p:nvSpPr>
          <p:cNvPr id="3" name="Content Placeholder 2">
            <a:extLst>
              <a:ext uri="{FF2B5EF4-FFF2-40B4-BE49-F238E27FC236}">
                <a16:creationId xmlns:a16="http://schemas.microsoft.com/office/drawing/2014/main" id="{BB7CE9EC-A038-C378-F082-C4B3B82C461F}"/>
              </a:ext>
            </a:extLst>
          </p:cNvPr>
          <p:cNvSpPr>
            <a:spLocks noGrp="1"/>
          </p:cNvSpPr>
          <p:nvPr>
            <p:ph idx="1"/>
          </p:nvPr>
        </p:nvSpPr>
        <p:spPr>
          <a:xfrm>
            <a:off x="489857" y="1690688"/>
            <a:ext cx="10515600" cy="4351338"/>
          </a:xfrm>
        </p:spPr>
        <p:txBody>
          <a:bodyPr>
            <a:normAutofit/>
          </a:bodyPr>
          <a:lstStyle/>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Create Directory</a:t>
            </a: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Description</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 if a directory is created successfully.</a:t>
            </a: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Command</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create_directory</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testdir</a:t>
            </a: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a:p>
            <a:pPr marL="457200" lvl="1"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Delete Directory</a:t>
            </a: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Description</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 if a directory is deleted successfully.</a:t>
            </a: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Commands</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create_directory</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testdir</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delete_directory</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testdir</a:t>
            </a: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p:txBody>
      </p:sp>
    </p:spTree>
    <p:extLst>
      <p:ext uri="{BB962C8B-B14F-4D97-AF65-F5344CB8AC3E}">
        <p14:creationId xmlns:p14="http://schemas.microsoft.com/office/powerpoint/2010/main" val="3286621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TotalTime>
  <Words>458</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Inter</vt:lpstr>
      <vt:lpstr>Office Theme</vt:lpstr>
      <vt:lpstr>Simple File System in C++</vt:lpstr>
      <vt:lpstr>Overview</vt:lpstr>
      <vt:lpstr>Key Features</vt:lpstr>
      <vt:lpstr>UML Class Diagram</vt:lpstr>
      <vt:lpstr>UML Use Case Diagram</vt:lpstr>
      <vt:lpstr>Code Files</vt:lpstr>
      <vt:lpstr>Testing Framework</vt:lpstr>
      <vt:lpstr>Test Cases</vt:lpstr>
      <vt:lpstr>Test Cases – Cont</vt:lpstr>
      <vt:lpstr>Test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 Ahmad Malik</dc:creator>
  <cp:lastModifiedBy>Sara Ahmad Malik</cp:lastModifiedBy>
  <cp:revision>2</cp:revision>
  <dcterms:created xsi:type="dcterms:W3CDTF">2024-06-27T15:41:03Z</dcterms:created>
  <dcterms:modified xsi:type="dcterms:W3CDTF">2024-06-27T16:22:23Z</dcterms:modified>
</cp:coreProperties>
</file>