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17925-40AD-FA6C-E606-2C01F560E9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5F94E4-E4BB-F324-801D-37EA6DB56E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488B6E-C329-E83B-2346-2B70547BBED2}"/>
              </a:ext>
            </a:extLst>
          </p:cNvPr>
          <p:cNvSpPr>
            <a:spLocks noGrp="1"/>
          </p:cNvSpPr>
          <p:nvPr>
            <p:ph type="dt" sz="half" idx="10"/>
          </p:nvPr>
        </p:nvSpPr>
        <p:spPr/>
        <p:txBody>
          <a:bodyPr/>
          <a:lstStyle/>
          <a:p>
            <a:fld id="{3ACD9BE9-BDFC-4FC4-91EF-79232477FB81}" type="datetimeFigureOut">
              <a:rPr lang="en-US" smtClean="0"/>
              <a:t>7/1/2024</a:t>
            </a:fld>
            <a:endParaRPr lang="en-US"/>
          </a:p>
        </p:txBody>
      </p:sp>
      <p:sp>
        <p:nvSpPr>
          <p:cNvPr id="5" name="Footer Placeholder 4">
            <a:extLst>
              <a:ext uri="{FF2B5EF4-FFF2-40B4-BE49-F238E27FC236}">
                <a16:creationId xmlns:a16="http://schemas.microsoft.com/office/drawing/2014/main" id="{8465D72B-5BE4-4F27-CDF5-4EB889D986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439992-7C65-4DF0-D160-0783775435A1}"/>
              </a:ext>
            </a:extLst>
          </p:cNvPr>
          <p:cNvSpPr>
            <a:spLocks noGrp="1"/>
          </p:cNvSpPr>
          <p:nvPr>
            <p:ph type="sldNum" sz="quarter" idx="12"/>
          </p:nvPr>
        </p:nvSpPr>
        <p:spPr/>
        <p:txBody>
          <a:bodyPr/>
          <a:lstStyle/>
          <a:p>
            <a:fld id="{E30781CE-E4A7-4191-AB09-46DDFDBCE7F2}" type="slidenum">
              <a:rPr lang="en-US" smtClean="0"/>
              <a:t>‹#›</a:t>
            </a:fld>
            <a:endParaRPr lang="en-US"/>
          </a:p>
        </p:txBody>
      </p:sp>
    </p:spTree>
    <p:extLst>
      <p:ext uri="{BB962C8B-B14F-4D97-AF65-F5344CB8AC3E}">
        <p14:creationId xmlns:p14="http://schemas.microsoft.com/office/powerpoint/2010/main" val="2121811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31B97-290D-FBE6-F5DC-D2EF39051E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4BA0E1-021F-0A94-F0FF-1162AD4683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CA7982-0905-6870-36F5-9ADA118725B9}"/>
              </a:ext>
            </a:extLst>
          </p:cNvPr>
          <p:cNvSpPr>
            <a:spLocks noGrp="1"/>
          </p:cNvSpPr>
          <p:nvPr>
            <p:ph type="dt" sz="half" idx="10"/>
          </p:nvPr>
        </p:nvSpPr>
        <p:spPr/>
        <p:txBody>
          <a:bodyPr/>
          <a:lstStyle/>
          <a:p>
            <a:fld id="{3ACD9BE9-BDFC-4FC4-91EF-79232477FB81}" type="datetimeFigureOut">
              <a:rPr lang="en-US" smtClean="0"/>
              <a:t>7/1/2024</a:t>
            </a:fld>
            <a:endParaRPr lang="en-US"/>
          </a:p>
        </p:txBody>
      </p:sp>
      <p:sp>
        <p:nvSpPr>
          <p:cNvPr id="5" name="Footer Placeholder 4">
            <a:extLst>
              <a:ext uri="{FF2B5EF4-FFF2-40B4-BE49-F238E27FC236}">
                <a16:creationId xmlns:a16="http://schemas.microsoft.com/office/drawing/2014/main" id="{3279768B-36E2-FD08-2B38-976C1232B4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B9C52B-9B2D-3573-0EC0-0E880670CDBE}"/>
              </a:ext>
            </a:extLst>
          </p:cNvPr>
          <p:cNvSpPr>
            <a:spLocks noGrp="1"/>
          </p:cNvSpPr>
          <p:nvPr>
            <p:ph type="sldNum" sz="quarter" idx="12"/>
          </p:nvPr>
        </p:nvSpPr>
        <p:spPr/>
        <p:txBody>
          <a:bodyPr/>
          <a:lstStyle/>
          <a:p>
            <a:fld id="{E30781CE-E4A7-4191-AB09-46DDFDBCE7F2}" type="slidenum">
              <a:rPr lang="en-US" smtClean="0"/>
              <a:t>‹#›</a:t>
            </a:fld>
            <a:endParaRPr lang="en-US"/>
          </a:p>
        </p:txBody>
      </p:sp>
    </p:spTree>
    <p:extLst>
      <p:ext uri="{BB962C8B-B14F-4D97-AF65-F5344CB8AC3E}">
        <p14:creationId xmlns:p14="http://schemas.microsoft.com/office/powerpoint/2010/main" val="2299165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EFE47F-1330-49B4-E00E-19EA8B894D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EB330E-D3FE-F928-AB07-7D244EE8E3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570316-A289-AD04-5697-9159E430F968}"/>
              </a:ext>
            </a:extLst>
          </p:cNvPr>
          <p:cNvSpPr>
            <a:spLocks noGrp="1"/>
          </p:cNvSpPr>
          <p:nvPr>
            <p:ph type="dt" sz="half" idx="10"/>
          </p:nvPr>
        </p:nvSpPr>
        <p:spPr/>
        <p:txBody>
          <a:bodyPr/>
          <a:lstStyle/>
          <a:p>
            <a:fld id="{3ACD9BE9-BDFC-4FC4-91EF-79232477FB81}" type="datetimeFigureOut">
              <a:rPr lang="en-US" smtClean="0"/>
              <a:t>7/1/2024</a:t>
            </a:fld>
            <a:endParaRPr lang="en-US"/>
          </a:p>
        </p:txBody>
      </p:sp>
      <p:sp>
        <p:nvSpPr>
          <p:cNvPr id="5" name="Footer Placeholder 4">
            <a:extLst>
              <a:ext uri="{FF2B5EF4-FFF2-40B4-BE49-F238E27FC236}">
                <a16:creationId xmlns:a16="http://schemas.microsoft.com/office/drawing/2014/main" id="{53D01C78-8BDC-9AF0-D26D-1FB88E41F6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A544EC-2BDE-4BFA-CD39-2863711CD0AC}"/>
              </a:ext>
            </a:extLst>
          </p:cNvPr>
          <p:cNvSpPr>
            <a:spLocks noGrp="1"/>
          </p:cNvSpPr>
          <p:nvPr>
            <p:ph type="sldNum" sz="quarter" idx="12"/>
          </p:nvPr>
        </p:nvSpPr>
        <p:spPr/>
        <p:txBody>
          <a:bodyPr/>
          <a:lstStyle/>
          <a:p>
            <a:fld id="{E30781CE-E4A7-4191-AB09-46DDFDBCE7F2}" type="slidenum">
              <a:rPr lang="en-US" smtClean="0"/>
              <a:t>‹#›</a:t>
            </a:fld>
            <a:endParaRPr lang="en-US"/>
          </a:p>
        </p:txBody>
      </p:sp>
    </p:spTree>
    <p:extLst>
      <p:ext uri="{BB962C8B-B14F-4D97-AF65-F5344CB8AC3E}">
        <p14:creationId xmlns:p14="http://schemas.microsoft.com/office/powerpoint/2010/main" val="2451816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F8CB-D96C-428B-C330-94066CD2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DB3E39-564E-E681-3E83-91168CFAFF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704DF4-F5EE-41E8-F16D-253E14882A03}"/>
              </a:ext>
            </a:extLst>
          </p:cNvPr>
          <p:cNvSpPr>
            <a:spLocks noGrp="1"/>
          </p:cNvSpPr>
          <p:nvPr>
            <p:ph type="dt" sz="half" idx="10"/>
          </p:nvPr>
        </p:nvSpPr>
        <p:spPr/>
        <p:txBody>
          <a:bodyPr/>
          <a:lstStyle/>
          <a:p>
            <a:fld id="{3ACD9BE9-BDFC-4FC4-91EF-79232477FB81}" type="datetimeFigureOut">
              <a:rPr lang="en-US" smtClean="0"/>
              <a:t>7/1/2024</a:t>
            </a:fld>
            <a:endParaRPr lang="en-US"/>
          </a:p>
        </p:txBody>
      </p:sp>
      <p:sp>
        <p:nvSpPr>
          <p:cNvPr id="5" name="Footer Placeholder 4">
            <a:extLst>
              <a:ext uri="{FF2B5EF4-FFF2-40B4-BE49-F238E27FC236}">
                <a16:creationId xmlns:a16="http://schemas.microsoft.com/office/drawing/2014/main" id="{504BA439-9C9F-886E-6308-EFC485257E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3FB4B4-AA5D-AFB4-4098-D71B3CA20E5B}"/>
              </a:ext>
            </a:extLst>
          </p:cNvPr>
          <p:cNvSpPr>
            <a:spLocks noGrp="1"/>
          </p:cNvSpPr>
          <p:nvPr>
            <p:ph type="sldNum" sz="quarter" idx="12"/>
          </p:nvPr>
        </p:nvSpPr>
        <p:spPr/>
        <p:txBody>
          <a:bodyPr/>
          <a:lstStyle/>
          <a:p>
            <a:fld id="{E30781CE-E4A7-4191-AB09-46DDFDBCE7F2}" type="slidenum">
              <a:rPr lang="en-US" smtClean="0"/>
              <a:t>‹#›</a:t>
            </a:fld>
            <a:endParaRPr lang="en-US"/>
          </a:p>
        </p:txBody>
      </p:sp>
    </p:spTree>
    <p:extLst>
      <p:ext uri="{BB962C8B-B14F-4D97-AF65-F5344CB8AC3E}">
        <p14:creationId xmlns:p14="http://schemas.microsoft.com/office/powerpoint/2010/main" val="4288796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2EB3C-C9A7-5A19-E920-5975D76D77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836513-C7CC-9588-CB7D-F851B15607A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7EDEEC-4D35-AC0F-9E3B-2B3BF0D9A756}"/>
              </a:ext>
            </a:extLst>
          </p:cNvPr>
          <p:cNvSpPr>
            <a:spLocks noGrp="1"/>
          </p:cNvSpPr>
          <p:nvPr>
            <p:ph type="dt" sz="half" idx="10"/>
          </p:nvPr>
        </p:nvSpPr>
        <p:spPr/>
        <p:txBody>
          <a:bodyPr/>
          <a:lstStyle/>
          <a:p>
            <a:fld id="{3ACD9BE9-BDFC-4FC4-91EF-79232477FB81}" type="datetimeFigureOut">
              <a:rPr lang="en-US" smtClean="0"/>
              <a:t>7/1/2024</a:t>
            </a:fld>
            <a:endParaRPr lang="en-US"/>
          </a:p>
        </p:txBody>
      </p:sp>
      <p:sp>
        <p:nvSpPr>
          <p:cNvPr id="5" name="Footer Placeholder 4">
            <a:extLst>
              <a:ext uri="{FF2B5EF4-FFF2-40B4-BE49-F238E27FC236}">
                <a16:creationId xmlns:a16="http://schemas.microsoft.com/office/drawing/2014/main" id="{84916129-A848-8049-664D-FEADD17D2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DD6E35-97BE-A51B-28AE-6C0FB563100C}"/>
              </a:ext>
            </a:extLst>
          </p:cNvPr>
          <p:cNvSpPr>
            <a:spLocks noGrp="1"/>
          </p:cNvSpPr>
          <p:nvPr>
            <p:ph type="sldNum" sz="quarter" idx="12"/>
          </p:nvPr>
        </p:nvSpPr>
        <p:spPr/>
        <p:txBody>
          <a:bodyPr/>
          <a:lstStyle/>
          <a:p>
            <a:fld id="{E30781CE-E4A7-4191-AB09-46DDFDBCE7F2}" type="slidenum">
              <a:rPr lang="en-US" smtClean="0"/>
              <a:t>‹#›</a:t>
            </a:fld>
            <a:endParaRPr lang="en-US"/>
          </a:p>
        </p:txBody>
      </p:sp>
    </p:spTree>
    <p:extLst>
      <p:ext uri="{BB962C8B-B14F-4D97-AF65-F5344CB8AC3E}">
        <p14:creationId xmlns:p14="http://schemas.microsoft.com/office/powerpoint/2010/main" val="4145805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F3A00-CE53-43EE-04AA-0B86A6B3C5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769306-5F49-DB21-D19A-A9F63F0A0A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D94E29-C623-E403-BCB9-E8A72B80A0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EE088D-E469-9133-F86B-183455EDA6C0}"/>
              </a:ext>
            </a:extLst>
          </p:cNvPr>
          <p:cNvSpPr>
            <a:spLocks noGrp="1"/>
          </p:cNvSpPr>
          <p:nvPr>
            <p:ph type="dt" sz="half" idx="10"/>
          </p:nvPr>
        </p:nvSpPr>
        <p:spPr/>
        <p:txBody>
          <a:bodyPr/>
          <a:lstStyle/>
          <a:p>
            <a:fld id="{3ACD9BE9-BDFC-4FC4-91EF-79232477FB81}" type="datetimeFigureOut">
              <a:rPr lang="en-US" smtClean="0"/>
              <a:t>7/1/2024</a:t>
            </a:fld>
            <a:endParaRPr lang="en-US"/>
          </a:p>
        </p:txBody>
      </p:sp>
      <p:sp>
        <p:nvSpPr>
          <p:cNvPr id="6" name="Footer Placeholder 5">
            <a:extLst>
              <a:ext uri="{FF2B5EF4-FFF2-40B4-BE49-F238E27FC236}">
                <a16:creationId xmlns:a16="http://schemas.microsoft.com/office/drawing/2014/main" id="{2E4C0EFF-8CEF-3AC8-D931-7C492B69FA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351ED9-80CF-5F18-F651-83D73393DB0D}"/>
              </a:ext>
            </a:extLst>
          </p:cNvPr>
          <p:cNvSpPr>
            <a:spLocks noGrp="1"/>
          </p:cNvSpPr>
          <p:nvPr>
            <p:ph type="sldNum" sz="quarter" idx="12"/>
          </p:nvPr>
        </p:nvSpPr>
        <p:spPr/>
        <p:txBody>
          <a:bodyPr/>
          <a:lstStyle/>
          <a:p>
            <a:fld id="{E30781CE-E4A7-4191-AB09-46DDFDBCE7F2}" type="slidenum">
              <a:rPr lang="en-US" smtClean="0"/>
              <a:t>‹#›</a:t>
            </a:fld>
            <a:endParaRPr lang="en-US"/>
          </a:p>
        </p:txBody>
      </p:sp>
    </p:spTree>
    <p:extLst>
      <p:ext uri="{BB962C8B-B14F-4D97-AF65-F5344CB8AC3E}">
        <p14:creationId xmlns:p14="http://schemas.microsoft.com/office/powerpoint/2010/main" val="1358821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80534-CF24-B6AE-C2BE-BB7EFC2518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F04549-881F-742A-A4C3-16ACEC71DE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EE2FEB-B3D0-EFE5-63C2-05BC9D0AED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1CA438-263C-C8C0-A4C7-1478C7D160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0D237-B92A-95B3-3DB3-A7DB6A9FE3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8B3998-6770-769A-EDF1-4FA15FFCD7AA}"/>
              </a:ext>
            </a:extLst>
          </p:cNvPr>
          <p:cNvSpPr>
            <a:spLocks noGrp="1"/>
          </p:cNvSpPr>
          <p:nvPr>
            <p:ph type="dt" sz="half" idx="10"/>
          </p:nvPr>
        </p:nvSpPr>
        <p:spPr/>
        <p:txBody>
          <a:bodyPr/>
          <a:lstStyle/>
          <a:p>
            <a:fld id="{3ACD9BE9-BDFC-4FC4-91EF-79232477FB81}" type="datetimeFigureOut">
              <a:rPr lang="en-US" smtClean="0"/>
              <a:t>7/1/2024</a:t>
            </a:fld>
            <a:endParaRPr lang="en-US"/>
          </a:p>
        </p:txBody>
      </p:sp>
      <p:sp>
        <p:nvSpPr>
          <p:cNvPr id="8" name="Footer Placeholder 7">
            <a:extLst>
              <a:ext uri="{FF2B5EF4-FFF2-40B4-BE49-F238E27FC236}">
                <a16:creationId xmlns:a16="http://schemas.microsoft.com/office/drawing/2014/main" id="{B7B3F6CB-D033-7F5B-0B60-A8598F8E3C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9A99BA-D2C5-1FB7-2860-4290F2A7CE77}"/>
              </a:ext>
            </a:extLst>
          </p:cNvPr>
          <p:cNvSpPr>
            <a:spLocks noGrp="1"/>
          </p:cNvSpPr>
          <p:nvPr>
            <p:ph type="sldNum" sz="quarter" idx="12"/>
          </p:nvPr>
        </p:nvSpPr>
        <p:spPr/>
        <p:txBody>
          <a:bodyPr/>
          <a:lstStyle/>
          <a:p>
            <a:fld id="{E30781CE-E4A7-4191-AB09-46DDFDBCE7F2}" type="slidenum">
              <a:rPr lang="en-US" smtClean="0"/>
              <a:t>‹#›</a:t>
            </a:fld>
            <a:endParaRPr lang="en-US"/>
          </a:p>
        </p:txBody>
      </p:sp>
    </p:spTree>
    <p:extLst>
      <p:ext uri="{BB962C8B-B14F-4D97-AF65-F5344CB8AC3E}">
        <p14:creationId xmlns:p14="http://schemas.microsoft.com/office/powerpoint/2010/main" val="114441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AF606-A66C-73C2-A76E-38E01E989E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7FB396-82A2-A981-3688-659480114475}"/>
              </a:ext>
            </a:extLst>
          </p:cNvPr>
          <p:cNvSpPr>
            <a:spLocks noGrp="1"/>
          </p:cNvSpPr>
          <p:nvPr>
            <p:ph type="dt" sz="half" idx="10"/>
          </p:nvPr>
        </p:nvSpPr>
        <p:spPr/>
        <p:txBody>
          <a:bodyPr/>
          <a:lstStyle/>
          <a:p>
            <a:fld id="{3ACD9BE9-BDFC-4FC4-91EF-79232477FB81}" type="datetimeFigureOut">
              <a:rPr lang="en-US" smtClean="0"/>
              <a:t>7/1/2024</a:t>
            </a:fld>
            <a:endParaRPr lang="en-US"/>
          </a:p>
        </p:txBody>
      </p:sp>
      <p:sp>
        <p:nvSpPr>
          <p:cNvPr id="4" name="Footer Placeholder 3">
            <a:extLst>
              <a:ext uri="{FF2B5EF4-FFF2-40B4-BE49-F238E27FC236}">
                <a16:creationId xmlns:a16="http://schemas.microsoft.com/office/drawing/2014/main" id="{9D495920-5E16-1BA5-FD54-B2EE67D87A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064886-86C2-C457-1CF6-2BDD869668D7}"/>
              </a:ext>
            </a:extLst>
          </p:cNvPr>
          <p:cNvSpPr>
            <a:spLocks noGrp="1"/>
          </p:cNvSpPr>
          <p:nvPr>
            <p:ph type="sldNum" sz="quarter" idx="12"/>
          </p:nvPr>
        </p:nvSpPr>
        <p:spPr/>
        <p:txBody>
          <a:bodyPr/>
          <a:lstStyle/>
          <a:p>
            <a:fld id="{E30781CE-E4A7-4191-AB09-46DDFDBCE7F2}" type="slidenum">
              <a:rPr lang="en-US" smtClean="0"/>
              <a:t>‹#›</a:t>
            </a:fld>
            <a:endParaRPr lang="en-US"/>
          </a:p>
        </p:txBody>
      </p:sp>
    </p:spTree>
    <p:extLst>
      <p:ext uri="{BB962C8B-B14F-4D97-AF65-F5344CB8AC3E}">
        <p14:creationId xmlns:p14="http://schemas.microsoft.com/office/powerpoint/2010/main" val="2870552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7A37F7-2C23-2DF2-F6A0-426F072A5A20}"/>
              </a:ext>
            </a:extLst>
          </p:cNvPr>
          <p:cNvSpPr>
            <a:spLocks noGrp="1"/>
          </p:cNvSpPr>
          <p:nvPr>
            <p:ph type="dt" sz="half" idx="10"/>
          </p:nvPr>
        </p:nvSpPr>
        <p:spPr/>
        <p:txBody>
          <a:bodyPr/>
          <a:lstStyle/>
          <a:p>
            <a:fld id="{3ACD9BE9-BDFC-4FC4-91EF-79232477FB81}" type="datetimeFigureOut">
              <a:rPr lang="en-US" smtClean="0"/>
              <a:t>7/1/2024</a:t>
            </a:fld>
            <a:endParaRPr lang="en-US"/>
          </a:p>
        </p:txBody>
      </p:sp>
      <p:sp>
        <p:nvSpPr>
          <p:cNvPr id="3" name="Footer Placeholder 2">
            <a:extLst>
              <a:ext uri="{FF2B5EF4-FFF2-40B4-BE49-F238E27FC236}">
                <a16:creationId xmlns:a16="http://schemas.microsoft.com/office/drawing/2014/main" id="{038E6C62-EE0F-7579-7A69-C3FAF2B2E0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999724-F753-DC79-C209-45009C6D195A}"/>
              </a:ext>
            </a:extLst>
          </p:cNvPr>
          <p:cNvSpPr>
            <a:spLocks noGrp="1"/>
          </p:cNvSpPr>
          <p:nvPr>
            <p:ph type="sldNum" sz="quarter" idx="12"/>
          </p:nvPr>
        </p:nvSpPr>
        <p:spPr/>
        <p:txBody>
          <a:bodyPr/>
          <a:lstStyle/>
          <a:p>
            <a:fld id="{E30781CE-E4A7-4191-AB09-46DDFDBCE7F2}" type="slidenum">
              <a:rPr lang="en-US" smtClean="0"/>
              <a:t>‹#›</a:t>
            </a:fld>
            <a:endParaRPr lang="en-US"/>
          </a:p>
        </p:txBody>
      </p:sp>
    </p:spTree>
    <p:extLst>
      <p:ext uri="{BB962C8B-B14F-4D97-AF65-F5344CB8AC3E}">
        <p14:creationId xmlns:p14="http://schemas.microsoft.com/office/powerpoint/2010/main" val="467717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4D140-37F9-59B1-3234-0411119A72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DEA759-A96C-6CDA-2E08-552A50FE78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22DC08-E935-4DD4-123A-81266C1F67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944F31-BDA1-16D0-193C-9FF116B2BC77}"/>
              </a:ext>
            </a:extLst>
          </p:cNvPr>
          <p:cNvSpPr>
            <a:spLocks noGrp="1"/>
          </p:cNvSpPr>
          <p:nvPr>
            <p:ph type="dt" sz="half" idx="10"/>
          </p:nvPr>
        </p:nvSpPr>
        <p:spPr/>
        <p:txBody>
          <a:bodyPr/>
          <a:lstStyle/>
          <a:p>
            <a:fld id="{3ACD9BE9-BDFC-4FC4-91EF-79232477FB81}" type="datetimeFigureOut">
              <a:rPr lang="en-US" smtClean="0"/>
              <a:t>7/1/2024</a:t>
            </a:fld>
            <a:endParaRPr lang="en-US"/>
          </a:p>
        </p:txBody>
      </p:sp>
      <p:sp>
        <p:nvSpPr>
          <p:cNvPr id="6" name="Footer Placeholder 5">
            <a:extLst>
              <a:ext uri="{FF2B5EF4-FFF2-40B4-BE49-F238E27FC236}">
                <a16:creationId xmlns:a16="http://schemas.microsoft.com/office/drawing/2014/main" id="{A988349A-9C6B-6FE1-8183-C0A686C33E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B4B6BB-C7A4-0554-F550-5466EFBA42FC}"/>
              </a:ext>
            </a:extLst>
          </p:cNvPr>
          <p:cNvSpPr>
            <a:spLocks noGrp="1"/>
          </p:cNvSpPr>
          <p:nvPr>
            <p:ph type="sldNum" sz="quarter" idx="12"/>
          </p:nvPr>
        </p:nvSpPr>
        <p:spPr/>
        <p:txBody>
          <a:bodyPr/>
          <a:lstStyle/>
          <a:p>
            <a:fld id="{E30781CE-E4A7-4191-AB09-46DDFDBCE7F2}" type="slidenum">
              <a:rPr lang="en-US" smtClean="0"/>
              <a:t>‹#›</a:t>
            </a:fld>
            <a:endParaRPr lang="en-US"/>
          </a:p>
        </p:txBody>
      </p:sp>
    </p:spTree>
    <p:extLst>
      <p:ext uri="{BB962C8B-B14F-4D97-AF65-F5344CB8AC3E}">
        <p14:creationId xmlns:p14="http://schemas.microsoft.com/office/powerpoint/2010/main" val="2796116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EB6DC-1736-5602-2F41-EEDCB49D41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C6BBDD-7A3B-4C49-35CC-DC92F852F3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B61338-42D8-5933-258B-83E5683B76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057438-BEC3-80C7-C89E-F7429A98693B}"/>
              </a:ext>
            </a:extLst>
          </p:cNvPr>
          <p:cNvSpPr>
            <a:spLocks noGrp="1"/>
          </p:cNvSpPr>
          <p:nvPr>
            <p:ph type="dt" sz="half" idx="10"/>
          </p:nvPr>
        </p:nvSpPr>
        <p:spPr/>
        <p:txBody>
          <a:bodyPr/>
          <a:lstStyle/>
          <a:p>
            <a:fld id="{3ACD9BE9-BDFC-4FC4-91EF-79232477FB81}" type="datetimeFigureOut">
              <a:rPr lang="en-US" smtClean="0"/>
              <a:t>7/1/2024</a:t>
            </a:fld>
            <a:endParaRPr lang="en-US"/>
          </a:p>
        </p:txBody>
      </p:sp>
      <p:sp>
        <p:nvSpPr>
          <p:cNvPr id="6" name="Footer Placeholder 5">
            <a:extLst>
              <a:ext uri="{FF2B5EF4-FFF2-40B4-BE49-F238E27FC236}">
                <a16:creationId xmlns:a16="http://schemas.microsoft.com/office/drawing/2014/main" id="{7667B376-CE08-7387-1D6A-4F8A91B569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81415C-E268-B19A-C80A-2ECEF63780A7}"/>
              </a:ext>
            </a:extLst>
          </p:cNvPr>
          <p:cNvSpPr>
            <a:spLocks noGrp="1"/>
          </p:cNvSpPr>
          <p:nvPr>
            <p:ph type="sldNum" sz="quarter" idx="12"/>
          </p:nvPr>
        </p:nvSpPr>
        <p:spPr/>
        <p:txBody>
          <a:bodyPr/>
          <a:lstStyle/>
          <a:p>
            <a:fld id="{E30781CE-E4A7-4191-AB09-46DDFDBCE7F2}" type="slidenum">
              <a:rPr lang="en-US" smtClean="0"/>
              <a:t>‹#›</a:t>
            </a:fld>
            <a:endParaRPr lang="en-US"/>
          </a:p>
        </p:txBody>
      </p:sp>
    </p:spTree>
    <p:extLst>
      <p:ext uri="{BB962C8B-B14F-4D97-AF65-F5344CB8AC3E}">
        <p14:creationId xmlns:p14="http://schemas.microsoft.com/office/powerpoint/2010/main" val="27353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6B90E3-D485-7813-8A7E-15B56EEAAE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4F2EF4-17C9-8CEB-E7A0-9AFEBEBFE3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FF5321-FA3B-DEC9-AEB5-B688C81133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ACD9BE9-BDFC-4FC4-91EF-79232477FB81}" type="datetimeFigureOut">
              <a:rPr lang="en-US" smtClean="0"/>
              <a:t>7/1/2024</a:t>
            </a:fld>
            <a:endParaRPr lang="en-US"/>
          </a:p>
        </p:txBody>
      </p:sp>
      <p:sp>
        <p:nvSpPr>
          <p:cNvPr id="5" name="Footer Placeholder 4">
            <a:extLst>
              <a:ext uri="{FF2B5EF4-FFF2-40B4-BE49-F238E27FC236}">
                <a16:creationId xmlns:a16="http://schemas.microsoft.com/office/drawing/2014/main" id="{6C8227B3-0212-819B-45FA-9760EAD540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A32BDE4-293E-0C5D-2166-DD6ECB64E5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30781CE-E4A7-4191-AB09-46DDFDBCE7F2}" type="slidenum">
              <a:rPr lang="en-US" smtClean="0"/>
              <a:t>‹#›</a:t>
            </a:fld>
            <a:endParaRPr lang="en-US"/>
          </a:p>
        </p:txBody>
      </p:sp>
    </p:spTree>
    <p:extLst>
      <p:ext uri="{BB962C8B-B14F-4D97-AF65-F5344CB8AC3E}">
        <p14:creationId xmlns:p14="http://schemas.microsoft.com/office/powerpoint/2010/main" val="2356326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9C610F-DA6A-412F-C211-646CD1C9E2C6}"/>
              </a:ext>
            </a:extLst>
          </p:cNvPr>
          <p:cNvSpPr>
            <a:spLocks noGrp="1"/>
          </p:cNvSpPr>
          <p:nvPr>
            <p:ph type="ctrTitle"/>
          </p:nvPr>
        </p:nvSpPr>
        <p:spPr>
          <a:xfrm>
            <a:off x="6590662" y="4267832"/>
            <a:ext cx="5260868" cy="1297115"/>
          </a:xfrm>
        </p:spPr>
        <p:txBody>
          <a:bodyPr anchor="t">
            <a:normAutofit/>
          </a:bodyPr>
          <a:lstStyle/>
          <a:p>
            <a:pPr algn="l"/>
            <a:r>
              <a:rPr lang="en-US" sz="4000" b="1" dirty="0">
                <a:solidFill>
                  <a:schemeClr val="tx2"/>
                </a:solidFill>
                <a:latin typeface="Inter" panose="02000503000000020004" pitchFamily="2" charset="0"/>
                <a:ea typeface="Inter" panose="02000503000000020004" pitchFamily="2" charset="0"/>
              </a:rPr>
              <a:t>File System in C++</a:t>
            </a:r>
          </a:p>
        </p:txBody>
      </p:sp>
      <p:pic>
        <p:nvPicPr>
          <p:cNvPr id="50" name="Graphic 49" descr="Open Folder">
            <a:extLst>
              <a:ext uri="{FF2B5EF4-FFF2-40B4-BE49-F238E27FC236}">
                <a16:creationId xmlns:a16="http://schemas.microsoft.com/office/drawing/2014/main" id="{910B5716-9DE0-CFFC-18A9-4F39B3E79E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57" name="Group 56">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58" name="Freeform: Shape 57">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Shape 58">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reeform: Shape 59">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32356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D61ED-D9AC-7F65-D312-D4009C79F82A}"/>
              </a:ext>
            </a:extLst>
          </p:cNvPr>
          <p:cNvSpPr>
            <a:spLocks noGrp="1"/>
          </p:cNvSpPr>
          <p:nvPr>
            <p:ph type="title"/>
          </p:nvPr>
        </p:nvSpPr>
        <p:spPr/>
        <p:txBody>
          <a:bodyPr/>
          <a:lstStyle/>
          <a:p>
            <a:r>
              <a:rPr lang="en-US" b="1" dirty="0">
                <a:solidFill>
                  <a:schemeClr val="accent1"/>
                </a:solidFill>
                <a:latin typeface="Inter" panose="02000503000000020004" pitchFamily="2" charset="0"/>
                <a:ea typeface="Inter" panose="02000503000000020004" pitchFamily="2" charset="0"/>
              </a:rPr>
              <a:t>Output</a:t>
            </a:r>
          </a:p>
        </p:txBody>
      </p:sp>
      <p:pic>
        <p:nvPicPr>
          <p:cNvPr id="7" name="Picture 6">
            <a:extLst>
              <a:ext uri="{FF2B5EF4-FFF2-40B4-BE49-F238E27FC236}">
                <a16:creationId xmlns:a16="http://schemas.microsoft.com/office/drawing/2014/main" id="{459A354F-3DD7-5A22-8B12-15ABA6B5D6D3}"/>
              </a:ext>
            </a:extLst>
          </p:cNvPr>
          <p:cNvPicPr>
            <a:picLocks noChangeAspect="1"/>
          </p:cNvPicPr>
          <p:nvPr/>
        </p:nvPicPr>
        <p:blipFill>
          <a:blip r:embed="rId2"/>
          <a:stretch>
            <a:fillRect/>
          </a:stretch>
        </p:blipFill>
        <p:spPr>
          <a:xfrm>
            <a:off x="838200" y="1499074"/>
            <a:ext cx="9529822" cy="5004440"/>
          </a:xfrm>
          <a:prstGeom prst="rect">
            <a:avLst/>
          </a:prstGeom>
        </p:spPr>
      </p:pic>
    </p:spTree>
    <p:extLst>
      <p:ext uri="{BB962C8B-B14F-4D97-AF65-F5344CB8AC3E}">
        <p14:creationId xmlns:p14="http://schemas.microsoft.com/office/powerpoint/2010/main" val="1971418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982AA-3B2D-E5EA-7784-47A9799C9D5F}"/>
              </a:ext>
            </a:extLst>
          </p:cNvPr>
          <p:cNvSpPr>
            <a:spLocks noGrp="1"/>
          </p:cNvSpPr>
          <p:nvPr>
            <p:ph type="title"/>
          </p:nvPr>
        </p:nvSpPr>
        <p:spPr/>
        <p:txBody>
          <a:bodyPr/>
          <a:lstStyle/>
          <a:p>
            <a:r>
              <a:rPr lang="en-US" b="1" dirty="0">
                <a:solidFill>
                  <a:schemeClr val="accent1"/>
                </a:solidFill>
                <a:latin typeface="Inter" panose="02000503000000020004" pitchFamily="2" charset="0"/>
                <a:ea typeface="Inter" panose="02000503000000020004" pitchFamily="2" charset="0"/>
              </a:rPr>
              <a:t>Conclusion</a:t>
            </a:r>
          </a:p>
        </p:txBody>
      </p:sp>
      <p:sp>
        <p:nvSpPr>
          <p:cNvPr id="3" name="Content Placeholder 2">
            <a:extLst>
              <a:ext uri="{FF2B5EF4-FFF2-40B4-BE49-F238E27FC236}">
                <a16:creationId xmlns:a16="http://schemas.microsoft.com/office/drawing/2014/main" id="{1C2D724A-5298-BE8D-C245-27A4C05FF314}"/>
              </a:ext>
            </a:extLst>
          </p:cNvPr>
          <p:cNvSpPr>
            <a:spLocks noGrp="1"/>
          </p:cNvSpPr>
          <p:nvPr>
            <p:ph idx="1"/>
          </p:nvPr>
        </p:nvSpPr>
        <p:spPr/>
        <p:txBody>
          <a:bodyPr>
            <a:normAutofit fontScale="92500"/>
          </a:bodyPr>
          <a:lstStyle/>
          <a:p>
            <a:pPr marL="0" indent="0" algn="just">
              <a:lnSpc>
                <a:spcPct val="150000"/>
              </a:lnSpc>
              <a:buNone/>
            </a:pPr>
            <a:r>
              <a:rPr lang="en-US" dirty="0">
                <a:latin typeface="Inter" panose="02000503000000020004" pitchFamily="2" charset="0"/>
                <a:ea typeface="Inter" panose="02000503000000020004" pitchFamily="2" charset="0"/>
              </a:rPr>
              <a:t>Our file system project successfully implements essential file and directory management operations through a user-friendly command-driven interface. It features comprehensive functionalities for creating, deleting, reading, and writing files and directories, all encapsulated in a modular design that facilitates maintenance and scalability. Extensive unit testing with the Catch2 framework ensures reliability and correctness.</a:t>
            </a:r>
          </a:p>
        </p:txBody>
      </p:sp>
    </p:spTree>
    <p:extLst>
      <p:ext uri="{BB962C8B-B14F-4D97-AF65-F5344CB8AC3E}">
        <p14:creationId xmlns:p14="http://schemas.microsoft.com/office/powerpoint/2010/main" val="1201513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0596-0DD8-FF83-C914-20560C3BCC8A}"/>
              </a:ext>
            </a:extLst>
          </p:cNvPr>
          <p:cNvSpPr>
            <a:spLocks noGrp="1"/>
          </p:cNvSpPr>
          <p:nvPr>
            <p:ph type="ctrTitle"/>
          </p:nvPr>
        </p:nvSpPr>
        <p:spPr>
          <a:xfrm>
            <a:off x="457200" y="673780"/>
            <a:ext cx="3886199" cy="1120094"/>
          </a:xfrm>
        </p:spPr>
        <p:txBody>
          <a:bodyPr>
            <a:normAutofit/>
          </a:bodyPr>
          <a:lstStyle/>
          <a:p>
            <a:r>
              <a:rPr lang="en-US" sz="4400" b="1" dirty="0">
                <a:solidFill>
                  <a:schemeClr val="accent1"/>
                </a:solidFill>
                <a:latin typeface="Inter" panose="02000503000000020004" pitchFamily="2" charset="0"/>
                <a:ea typeface="Inter" panose="02000503000000020004" pitchFamily="2" charset="0"/>
              </a:rPr>
              <a:t>Introduction</a:t>
            </a:r>
          </a:p>
        </p:txBody>
      </p:sp>
      <p:sp>
        <p:nvSpPr>
          <p:cNvPr id="3" name="Subtitle 2">
            <a:extLst>
              <a:ext uri="{FF2B5EF4-FFF2-40B4-BE49-F238E27FC236}">
                <a16:creationId xmlns:a16="http://schemas.microsoft.com/office/drawing/2014/main" id="{A233FC0A-AE44-E01E-3F2F-432DB5A242FA}"/>
              </a:ext>
            </a:extLst>
          </p:cNvPr>
          <p:cNvSpPr>
            <a:spLocks noGrp="1"/>
          </p:cNvSpPr>
          <p:nvPr>
            <p:ph type="subTitle" idx="1"/>
          </p:nvPr>
        </p:nvSpPr>
        <p:spPr>
          <a:xfrm>
            <a:off x="794656" y="2078037"/>
            <a:ext cx="10733315" cy="3310391"/>
          </a:xfrm>
        </p:spPr>
        <p:txBody>
          <a:bodyPr>
            <a:normAutofit fontScale="85000" lnSpcReduction="10000"/>
          </a:bodyPr>
          <a:lstStyle/>
          <a:p>
            <a:pPr algn="just">
              <a:lnSpc>
                <a:spcPct val="160000"/>
              </a:lnSpc>
            </a:pPr>
            <a:r>
              <a:rPr lang="en-US" dirty="0">
                <a:latin typeface="Inter" panose="02000503000000020004" pitchFamily="2" charset="0"/>
                <a:ea typeface="Inter" panose="02000503000000020004" pitchFamily="2" charset="0"/>
              </a:rPr>
              <a:t>A file system is crucial for organizing, storing, and managing data in a structured manner on a computer. This project simulates a basic file system in C++, offering functionalities such as file and directory creation, deletion, reading, and writing. It provides a command-driven interface for users to interact with the file system, facilitating practical understanding and management of data operations. The following sections outline the project's features, installation steps, usage examples, testing procedures, and known issues.</a:t>
            </a:r>
          </a:p>
        </p:txBody>
      </p:sp>
    </p:spTree>
    <p:extLst>
      <p:ext uri="{BB962C8B-B14F-4D97-AF65-F5344CB8AC3E}">
        <p14:creationId xmlns:p14="http://schemas.microsoft.com/office/powerpoint/2010/main" val="1494740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EED0D-6D73-627D-5F04-E7730AF3E0D3}"/>
              </a:ext>
            </a:extLst>
          </p:cNvPr>
          <p:cNvSpPr>
            <a:spLocks noGrp="1"/>
          </p:cNvSpPr>
          <p:nvPr>
            <p:ph type="title"/>
          </p:nvPr>
        </p:nvSpPr>
        <p:spPr/>
        <p:txBody>
          <a:bodyPr/>
          <a:lstStyle/>
          <a:p>
            <a:r>
              <a:rPr lang="en-US" b="1" dirty="0">
                <a:solidFill>
                  <a:schemeClr val="accent1"/>
                </a:solidFill>
                <a:latin typeface="Inter" panose="02000503000000020004" pitchFamily="2" charset="0"/>
                <a:ea typeface="Inter" panose="02000503000000020004" pitchFamily="2" charset="0"/>
                <a:cs typeface="Tahoma" panose="020B0604030504040204" pitchFamily="34" charset="0"/>
              </a:rPr>
              <a:t>Features</a:t>
            </a:r>
          </a:p>
        </p:txBody>
      </p:sp>
      <p:sp>
        <p:nvSpPr>
          <p:cNvPr id="3" name="Content Placeholder 2">
            <a:extLst>
              <a:ext uri="{FF2B5EF4-FFF2-40B4-BE49-F238E27FC236}">
                <a16:creationId xmlns:a16="http://schemas.microsoft.com/office/drawing/2014/main" id="{D5855DC9-19C3-0027-4F06-95BBC2C1A78F}"/>
              </a:ext>
            </a:extLst>
          </p:cNvPr>
          <p:cNvSpPr>
            <a:spLocks noGrp="1"/>
          </p:cNvSpPr>
          <p:nvPr>
            <p:ph idx="1"/>
          </p:nvPr>
        </p:nvSpPr>
        <p:spPr/>
        <p:txBody>
          <a:bodyPr>
            <a:normAutofit/>
          </a:bodyPr>
          <a:lstStyle/>
          <a:p>
            <a:pPr>
              <a:lnSpc>
                <a:spcPct val="150000"/>
              </a:lnSpc>
            </a:pPr>
            <a:r>
              <a:rPr lang="en-US" sz="2200" dirty="0">
                <a:latin typeface="Inter" panose="02000503000000020004" pitchFamily="2" charset="0"/>
                <a:ea typeface="Inter" panose="02000503000000020004" pitchFamily="2" charset="0"/>
              </a:rPr>
              <a:t>Create File: Allows the user to create a new file in the current directory.</a:t>
            </a:r>
          </a:p>
          <a:p>
            <a:pPr>
              <a:lnSpc>
                <a:spcPct val="150000"/>
              </a:lnSpc>
            </a:pPr>
            <a:r>
              <a:rPr lang="en-US" sz="2200" dirty="0">
                <a:latin typeface="Inter" panose="02000503000000020004" pitchFamily="2" charset="0"/>
                <a:ea typeface="Inter" panose="02000503000000020004" pitchFamily="2" charset="0"/>
              </a:rPr>
              <a:t>Delete File: Allows the user to delete an existing file.</a:t>
            </a:r>
          </a:p>
          <a:p>
            <a:pPr>
              <a:lnSpc>
                <a:spcPct val="150000"/>
              </a:lnSpc>
            </a:pPr>
            <a:r>
              <a:rPr lang="en-US" sz="2200" dirty="0">
                <a:latin typeface="Inter" panose="02000503000000020004" pitchFamily="2" charset="0"/>
                <a:ea typeface="Inter" panose="02000503000000020004" pitchFamily="2" charset="0"/>
              </a:rPr>
              <a:t>Read File: Allows the user to read and display the content of a file.</a:t>
            </a:r>
          </a:p>
          <a:p>
            <a:pPr>
              <a:lnSpc>
                <a:spcPct val="150000"/>
              </a:lnSpc>
            </a:pPr>
            <a:r>
              <a:rPr lang="en-US" sz="2200" dirty="0">
                <a:latin typeface="Inter" panose="02000503000000020004" pitchFamily="2" charset="0"/>
                <a:ea typeface="Inter" panose="02000503000000020004" pitchFamily="2" charset="0"/>
              </a:rPr>
              <a:t>Write File: Allows the user to write content to a file.</a:t>
            </a:r>
          </a:p>
          <a:p>
            <a:pPr>
              <a:lnSpc>
                <a:spcPct val="150000"/>
              </a:lnSpc>
            </a:pPr>
            <a:r>
              <a:rPr lang="en-US" sz="2200" dirty="0">
                <a:latin typeface="Inter" panose="02000503000000020004" pitchFamily="2" charset="0"/>
                <a:ea typeface="Inter" panose="02000503000000020004" pitchFamily="2" charset="0"/>
              </a:rPr>
              <a:t>Create Directory: Allows the user to create a new directory.</a:t>
            </a:r>
          </a:p>
          <a:p>
            <a:pPr>
              <a:lnSpc>
                <a:spcPct val="150000"/>
              </a:lnSpc>
            </a:pPr>
            <a:r>
              <a:rPr lang="en-US" sz="2200" dirty="0">
                <a:latin typeface="Inter" panose="02000503000000020004" pitchFamily="2" charset="0"/>
                <a:ea typeface="Inter" panose="02000503000000020004" pitchFamily="2" charset="0"/>
              </a:rPr>
              <a:t>Delete Directory: Allows the user to delete an existing directory.</a:t>
            </a:r>
          </a:p>
        </p:txBody>
      </p:sp>
    </p:spTree>
    <p:extLst>
      <p:ext uri="{BB962C8B-B14F-4D97-AF65-F5344CB8AC3E}">
        <p14:creationId xmlns:p14="http://schemas.microsoft.com/office/powerpoint/2010/main" val="693415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8AE79-A669-7281-F875-50C621B2F631}"/>
              </a:ext>
            </a:extLst>
          </p:cNvPr>
          <p:cNvSpPr>
            <a:spLocks noGrp="1"/>
          </p:cNvSpPr>
          <p:nvPr>
            <p:ph type="title"/>
          </p:nvPr>
        </p:nvSpPr>
        <p:spPr/>
        <p:txBody>
          <a:bodyPr/>
          <a:lstStyle/>
          <a:p>
            <a:r>
              <a:rPr lang="en-US" b="1" dirty="0">
                <a:solidFill>
                  <a:schemeClr val="accent1"/>
                </a:solidFill>
                <a:latin typeface="Inter" panose="02000503000000020004" pitchFamily="2" charset="0"/>
                <a:ea typeface="Inter" panose="02000503000000020004" pitchFamily="2" charset="0"/>
              </a:rPr>
              <a:t>UML Class Diagram</a:t>
            </a:r>
          </a:p>
        </p:txBody>
      </p:sp>
      <p:pic>
        <p:nvPicPr>
          <p:cNvPr id="7" name="Content Placeholder 6" descr="A screenshot of a computer program&#10;&#10;Description automatically generated">
            <a:extLst>
              <a:ext uri="{FF2B5EF4-FFF2-40B4-BE49-F238E27FC236}">
                <a16:creationId xmlns:a16="http://schemas.microsoft.com/office/drawing/2014/main" id="{7BBB011B-FA28-6C52-603F-569DF9D42A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6004" y="1455509"/>
            <a:ext cx="7119465" cy="5152119"/>
          </a:xfrm>
        </p:spPr>
      </p:pic>
    </p:spTree>
    <p:extLst>
      <p:ext uri="{BB962C8B-B14F-4D97-AF65-F5344CB8AC3E}">
        <p14:creationId xmlns:p14="http://schemas.microsoft.com/office/powerpoint/2010/main" val="3221626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88A20-2777-3BE3-C27C-45EA0E3C68F4}"/>
              </a:ext>
            </a:extLst>
          </p:cNvPr>
          <p:cNvSpPr>
            <a:spLocks noGrp="1"/>
          </p:cNvSpPr>
          <p:nvPr>
            <p:ph type="title"/>
          </p:nvPr>
        </p:nvSpPr>
        <p:spPr>
          <a:xfrm>
            <a:off x="838200" y="365125"/>
            <a:ext cx="6433457" cy="1325563"/>
          </a:xfrm>
        </p:spPr>
        <p:txBody>
          <a:bodyPr/>
          <a:lstStyle/>
          <a:p>
            <a:r>
              <a:rPr lang="en-US" b="1" dirty="0">
                <a:solidFill>
                  <a:schemeClr val="accent1"/>
                </a:solidFill>
                <a:latin typeface="Inter" panose="02000503000000020004" pitchFamily="2" charset="0"/>
                <a:ea typeface="Inter" panose="02000503000000020004" pitchFamily="2" charset="0"/>
              </a:rPr>
              <a:t>UML Use Case Diagram</a:t>
            </a:r>
          </a:p>
        </p:txBody>
      </p:sp>
      <p:pic>
        <p:nvPicPr>
          <p:cNvPr id="7" name="Content Placeholder 6" descr="A diagram of a diagram&#10;&#10;Description automatically generated">
            <a:extLst>
              <a:ext uri="{FF2B5EF4-FFF2-40B4-BE49-F238E27FC236}">
                <a16:creationId xmlns:a16="http://schemas.microsoft.com/office/drawing/2014/main" id="{D1204C7A-3617-5CDE-436B-BBD4B2067C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06929" y="0"/>
            <a:ext cx="5039299" cy="6459263"/>
          </a:xfrm>
        </p:spPr>
      </p:pic>
    </p:spTree>
    <p:extLst>
      <p:ext uri="{BB962C8B-B14F-4D97-AF65-F5344CB8AC3E}">
        <p14:creationId xmlns:p14="http://schemas.microsoft.com/office/powerpoint/2010/main" val="3077076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05810-B273-EE98-D9A5-0C3DBEBF2863}"/>
              </a:ext>
            </a:extLst>
          </p:cNvPr>
          <p:cNvSpPr>
            <a:spLocks noGrp="1"/>
          </p:cNvSpPr>
          <p:nvPr>
            <p:ph type="title"/>
          </p:nvPr>
        </p:nvSpPr>
        <p:spPr/>
        <p:txBody>
          <a:bodyPr/>
          <a:lstStyle/>
          <a:p>
            <a:r>
              <a:rPr lang="en-US" b="1" dirty="0">
                <a:solidFill>
                  <a:schemeClr val="accent1"/>
                </a:solidFill>
                <a:latin typeface="Inter" panose="02000503000000020004" pitchFamily="2" charset="0"/>
                <a:ea typeface="Inter" panose="02000503000000020004" pitchFamily="2" charset="0"/>
              </a:rPr>
              <a:t>Code Files</a:t>
            </a:r>
          </a:p>
        </p:txBody>
      </p:sp>
      <p:sp>
        <p:nvSpPr>
          <p:cNvPr id="3" name="Content Placeholder 2">
            <a:extLst>
              <a:ext uri="{FF2B5EF4-FFF2-40B4-BE49-F238E27FC236}">
                <a16:creationId xmlns:a16="http://schemas.microsoft.com/office/drawing/2014/main" id="{508AD5A1-6FAE-6773-6437-AFC7F4A4D832}"/>
              </a:ext>
            </a:extLst>
          </p:cNvPr>
          <p:cNvSpPr>
            <a:spLocks noGrp="1"/>
          </p:cNvSpPr>
          <p:nvPr>
            <p:ph idx="1"/>
          </p:nvPr>
        </p:nvSpPr>
        <p:spPr/>
        <p:txBody>
          <a:bodyPr>
            <a:normAutofit/>
          </a:bodyPr>
          <a:lstStyle/>
          <a:p>
            <a:pPr marL="457200" indent="-457200">
              <a:buFont typeface="+mj-lt"/>
              <a:buAutoNum type="arabicPeriod"/>
            </a:pPr>
            <a:r>
              <a:rPr lang="en-US" sz="2400" dirty="0" err="1">
                <a:latin typeface="Inter" panose="02000503000000020004" pitchFamily="2" charset="0"/>
                <a:ea typeface="Inter" panose="02000503000000020004" pitchFamily="2" charset="0"/>
              </a:rPr>
              <a:t>File.h</a:t>
            </a:r>
            <a:endParaRPr lang="en-US" sz="2400" dirty="0">
              <a:latin typeface="Inter" panose="02000503000000020004" pitchFamily="2" charset="0"/>
              <a:ea typeface="Inter" panose="02000503000000020004" pitchFamily="2" charset="0"/>
            </a:endParaRPr>
          </a:p>
          <a:p>
            <a:pPr marL="457200" indent="-457200">
              <a:buFont typeface="+mj-lt"/>
              <a:buAutoNum type="arabicPeriod"/>
            </a:pPr>
            <a:r>
              <a:rPr lang="en-US" sz="2400" dirty="0">
                <a:latin typeface="Inter" panose="02000503000000020004" pitchFamily="2" charset="0"/>
                <a:ea typeface="Inter" panose="02000503000000020004" pitchFamily="2" charset="0"/>
              </a:rPr>
              <a:t>File.cpp</a:t>
            </a:r>
          </a:p>
          <a:p>
            <a:pPr marL="457200" indent="-457200">
              <a:buFont typeface="+mj-lt"/>
              <a:buAutoNum type="arabicPeriod"/>
            </a:pPr>
            <a:r>
              <a:rPr lang="en-US" sz="2400" dirty="0" err="1">
                <a:latin typeface="Inter" panose="02000503000000020004" pitchFamily="2" charset="0"/>
                <a:ea typeface="Inter" panose="02000503000000020004" pitchFamily="2" charset="0"/>
              </a:rPr>
              <a:t>Directory.h</a:t>
            </a:r>
            <a:endParaRPr lang="en-US" sz="2400" dirty="0">
              <a:latin typeface="Inter" panose="02000503000000020004" pitchFamily="2" charset="0"/>
              <a:ea typeface="Inter" panose="02000503000000020004" pitchFamily="2" charset="0"/>
            </a:endParaRPr>
          </a:p>
          <a:p>
            <a:pPr marL="457200" indent="-457200">
              <a:buFont typeface="+mj-lt"/>
              <a:buAutoNum type="arabicPeriod"/>
            </a:pPr>
            <a:r>
              <a:rPr lang="en-US" sz="2400" dirty="0">
                <a:latin typeface="Inter" panose="02000503000000020004" pitchFamily="2" charset="0"/>
                <a:ea typeface="Inter" panose="02000503000000020004" pitchFamily="2" charset="0"/>
              </a:rPr>
              <a:t>Directory.cpp</a:t>
            </a:r>
          </a:p>
          <a:p>
            <a:pPr marL="457200" indent="-457200">
              <a:buFont typeface="+mj-lt"/>
              <a:buAutoNum type="arabicPeriod"/>
            </a:pPr>
            <a:r>
              <a:rPr lang="en-US" sz="2400" dirty="0" err="1">
                <a:latin typeface="Inter" panose="02000503000000020004" pitchFamily="2" charset="0"/>
                <a:ea typeface="Inter" panose="02000503000000020004" pitchFamily="2" charset="0"/>
              </a:rPr>
              <a:t>FileSystem.h</a:t>
            </a:r>
            <a:endParaRPr lang="en-US" sz="2400" dirty="0">
              <a:latin typeface="Inter" panose="02000503000000020004" pitchFamily="2" charset="0"/>
              <a:ea typeface="Inter" panose="02000503000000020004" pitchFamily="2" charset="0"/>
            </a:endParaRPr>
          </a:p>
          <a:p>
            <a:pPr marL="457200" indent="-457200">
              <a:buFont typeface="+mj-lt"/>
              <a:buAutoNum type="arabicPeriod"/>
            </a:pPr>
            <a:r>
              <a:rPr lang="en-US" sz="2400" dirty="0">
                <a:latin typeface="Inter" panose="02000503000000020004" pitchFamily="2" charset="0"/>
                <a:ea typeface="Inter" panose="02000503000000020004" pitchFamily="2" charset="0"/>
              </a:rPr>
              <a:t>FileSystem.cpp</a:t>
            </a:r>
          </a:p>
          <a:p>
            <a:pPr marL="457200" indent="-457200">
              <a:buFont typeface="+mj-lt"/>
              <a:buAutoNum type="arabicPeriod"/>
            </a:pPr>
            <a:r>
              <a:rPr lang="en-US" sz="2400" dirty="0">
                <a:latin typeface="Inter" panose="02000503000000020004" pitchFamily="2" charset="0"/>
                <a:ea typeface="Inter" panose="02000503000000020004" pitchFamily="2" charset="0"/>
              </a:rPr>
              <a:t>Main.cpp</a:t>
            </a:r>
          </a:p>
          <a:p>
            <a:pPr marL="457200" indent="-457200">
              <a:buFont typeface="+mj-lt"/>
              <a:buAutoNum type="arabicPeriod"/>
            </a:pPr>
            <a:r>
              <a:rPr lang="en-US" sz="2400" dirty="0">
                <a:latin typeface="Inter" panose="02000503000000020004" pitchFamily="2" charset="0"/>
                <a:ea typeface="Inter" panose="02000503000000020004" pitchFamily="2" charset="0"/>
              </a:rPr>
              <a:t>test.cpp</a:t>
            </a:r>
          </a:p>
        </p:txBody>
      </p:sp>
    </p:spTree>
    <p:extLst>
      <p:ext uri="{BB962C8B-B14F-4D97-AF65-F5344CB8AC3E}">
        <p14:creationId xmlns:p14="http://schemas.microsoft.com/office/powerpoint/2010/main" val="1175200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FA6D3-AB86-B9FB-0C86-2A4E6DC5D749}"/>
              </a:ext>
            </a:extLst>
          </p:cNvPr>
          <p:cNvSpPr>
            <a:spLocks noGrp="1"/>
          </p:cNvSpPr>
          <p:nvPr>
            <p:ph type="title"/>
          </p:nvPr>
        </p:nvSpPr>
        <p:spPr/>
        <p:txBody>
          <a:bodyPr/>
          <a:lstStyle/>
          <a:p>
            <a:r>
              <a:rPr lang="en-US" b="1" dirty="0">
                <a:solidFill>
                  <a:schemeClr val="accent1"/>
                </a:solidFill>
                <a:latin typeface="Inter" panose="02000503000000020004" pitchFamily="2" charset="0"/>
                <a:ea typeface="Inter" panose="02000503000000020004" pitchFamily="2" charset="0"/>
              </a:rPr>
              <a:t>Testing</a:t>
            </a:r>
          </a:p>
        </p:txBody>
      </p:sp>
      <p:sp>
        <p:nvSpPr>
          <p:cNvPr id="3" name="Content Placeholder 2">
            <a:extLst>
              <a:ext uri="{FF2B5EF4-FFF2-40B4-BE49-F238E27FC236}">
                <a16:creationId xmlns:a16="http://schemas.microsoft.com/office/drawing/2014/main" id="{3DE05B3F-5745-C2DE-7002-77BF14D3A0C1}"/>
              </a:ext>
            </a:extLst>
          </p:cNvPr>
          <p:cNvSpPr>
            <a:spLocks noGrp="1"/>
          </p:cNvSpPr>
          <p:nvPr>
            <p:ph idx="1"/>
          </p:nvPr>
        </p:nvSpPr>
        <p:spPr/>
        <p:txBody>
          <a:bodyPr/>
          <a:lstStyle/>
          <a:p>
            <a:pPr marL="0" indent="0">
              <a:lnSpc>
                <a:spcPct val="150000"/>
              </a:lnSpc>
              <a:buNone/>
            </a:pPr>
            <a:r>
              <a:rPr lang="en-US" dirty="0">
                <a:latin typeface="Inter" panose="02000503000000020004" pitchFamily="2" charset="0"/>
                <a:ea typeface="Inter" panose="02000503000000020004" pitchFamily="2" charset="0"/>
              </a:rPr>
              <a:t>Catch2 was used as the testing framework to write and run test cases for the file management system.</a:t>
            </a:r>
          </a:p>
          <a:p>
            <a:pPr marL="0" indent="0">
              <a:lnSpc>
                <a:spcPct val="150000"/>
              </a:lnSpc>
              <a:buNone/>
            </a:pPr>
            <a:r>
              <a:rPr lang="en-US" dirty="0">
                <a:latin typeface="Inter" panose="02000503000000020004" pitchFamily="2" charset="0"/>
                <a:ea typeface="Inter" panose="02000503000000020004" pitchFamily="2" charset="0"/>
              </a:rPr>
              <a:t>Catch.hpp file contains library code for Catch2 downloaded from official Catch2 GitHub Repository.</a:t>
            </a:r>
          </a:p>
          <a:p>
            <a:pPr marL="0" indent="0">
              <a:buNone/>
            </a:pPr>
            <a:endParaRPr lang="en-US" dirty="0"/>
          </a:p>
        </p:txBody>
      </p:sp>
    </p:spTree>
    <p:extLst>
      <p:ext uri="{BB962C8B-B14F-4D97-AF65-F5344CB8AC3E}">
        <p14:creationId xmlns:p14="http://schemas.microsoft.com/office/powerpoint/2010/main" val="2266534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E53D6-0DF7-4D7F-354A-9BB33A4B9F0A}"/>
              </a:ext>
            </a:extLst>
          </p:cNvPr>
          <p:cNvSpPr>
            <a:spLocks noGrp="1"/>
          </p:cNvSpPr>
          <p:nvPr>
            <p:ph type="title"/>
          </p:nvPr>
        </p:nvSpPr>
        <p:spPr/>
        <p:txBody>
          <a:bodyPr/>
          <a:lstStyle/>
          <a:p>
            <a:r>
              <a:rPr lang="en-US" b="1" dirty="0">
                <a:solidFill>
                  <a:schemeClr val="accent1"/>
                </a:solidFill>
                <a:latin typeface="Inter" panose="02000503000000020004" pitchFamily="2" charset="0"/>
                <a:ea typeface="Inter" panose="02000503000000020004" pitchFamily="2" charset="0"/>
              </a:rPr>
              <a:t>Test Cases</a:t>
            </a:r>
          </a:p>
        </p:txBody>
      </p:sp>
      <p:sp>
        <p:nvSpPr>
          <p:cNvPr id="4" name="Rectangle 1">
            <a:extLst>
              <a:ext uri="{FF2B5EF4-FFF2-40B4-BE49-F238E27FC236}">
                <a16:creationId xmlns:a16="http://schemas.microsoft.com/office/drawing/2014/main" id="{E87C98BD-2B66-FA75-50CE-80B3F996A4A3}"/>
              </a:ext>
            </a:extLst>
          </p:cNvPr>
          <p:cNvSpPr>
            <a:spLocks noGrp="1" noChangeArrowheads="1"/>
          </p:cNvSpPr>
          <p:nvPr>
            <p:ph idx="1"/>
          </p:nvPr>
        </p:nvSpPr>
        <p:spPr bwMode="auto">
          <a:xfrm>
            <a:off x="435429" y="1476117"/>
            <a:ext cx="11529118"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Create File</a:t>
            </a:r>
            <a:endPar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endParaRPr>
          </a:p>
          <a:p>
            <a:pPr marL="457200" lvl="1"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Description</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Test if a file is created successfully.</a:t>
            </a:r>
          </a:p>
          <a:p>
            <a:pPr marL="457200" lvl="1"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Command</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a:t>
            </a:r>
            <a:r>
              <a:rPr kumimoji="0" lang="en-US" altLang="en-US" sz="2000" b="0" i="0" u="none" strike="noStrike" cap="none" normalizeH="0" baseline="0" dirty="0" err="1">
                <a:ln>
                  <a:noFill/>
                </a:ln>
                <a:solidFill>
                  <a:schemeClr val="tx1"/>
                </a:solidFill>
                <a:effectLst/>
                <a:latin typeface="Inter" panose="02000503000000020004" pitchFamily="2" charset="0"/>
                <a:ea typeface="Inter" panose="02000503000000020004" pitchFamily="2" charset="0"/>
              </a:rPr>
              <a:t>create_file</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testfile.txt</a:t>
            </a:r>
          </a:p>
          <a:p>
            <a:pPr marL="457200" lvl="1" indent="0"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endParaRPr>
          </a:p>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Delete File</a:t>
            </a:r>
            <a:endPar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endParaRPr>
          </a:p>
          <a:p>
            <a:pPr marL="457200" lvl="1" indent="0" algn="just"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Description</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Test if a file is deleted successfully.</a:t>
            </a:r>
          </a:p>
          <a:p>
            <a:pPr marL="457200" lvl="1"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Command</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a:t>
            </a:r>
            <a:r>
              <a:rPr kumimoji="0" lang="en-US" altLang="en-US" sz="2000" b="0" i="0" u="none" strike="noStrike" cap="none" normalizeH="0" baseline="0" dirty="0" err="1">
                <a:ln>
                  <a:noFill/>
                </a:ln>
                <a:solidFill>
                  <a:schemeClr val="tx1"/>
                </a:solidFill>
                <a:effectLst/>
                <a:latin typeface="Inter" panose="02000503000000020004" pitchFamily="2" charset="0"/>
                <a:ea typeface="Inter" panose="02000503000000020004" pitchFamily="2" charset="0"/>
              </a:rPr>
              <a:t>delete_file</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testfile.txt</a:t>
            </a:r>
          </a:p>
          <a:p>
            <a:pPr marL="457200" lvl="1" indent="0"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endParaRPr>
          </a:p>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Read File</a:t>
            </a:r>
            <a:endPar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endParaRPr>
          </a:p>
          <a:p>
            <a:pPr marL="457200" lvl="1"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Description</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Test if a file's content can be read successfully.</a:t>
            </a:r>
          </a:p>
          <a:p>
            <a:pPr marL="457200" lvl="1"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Commands</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a:t>
            </a:r>
            <a:r>
              <a:rPr kumimoji="0" lang="en-US" altLang="en-US" sz="2000" b="0" i="0" u="none" strike="noStrike" cap="none" normalizeH="0" baseline="0" dirty="0" err="1">
                <a:ln>
                  <a:noFill/>
                </a:ln>
                <a:solidFill>
                  <a:schemeClr val="tx1"/>
                </a:solidFill>
                <a:effectLst/>
                <a:latin typeface="Inter" panose="02000503000000020004" pitchFamily="2" charset="0"/>
                <a:ea typeface="Inter" panose="02000503000000020004" pitchFamily="2" charset="0"/>
              </a:rPr>
              <a:t>create_file</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testfile.txt, </a:t>
            </a:r>
            <a:r>
              <a:rPr kumimoji="0" lang="en-US" altLang="en-US" sz="2000" b="0" i="0" u="none" strike="noStrike" cap="none" normalizeH="0" baseline="0" dirty="0" err="1">
                <a:ln>
                  <a:noFill/>
                </a:ln>
                <a:solidFill>
                  <a:schemeClr val="tx1"/>
                </a:solidFill>
                <a:effectLst/>
                <a:latin typeface="Inter" panose="02000503000000020004" pitchFamily="2" charset="0"/>
                <a:ea typeface="Inter" panose="02000503000000020004" pitchFamily="2" charset="0"/>
              </a:rPr>
              <a:t>write_file</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testfile.txt "Hello, world!", </a:t>
            </a:r>
            <a:r>
              <a:rPr kumimoji="0" lang="en-US" altLang="en-US" sz="2000" b="0" i="0" u="none" strike="noStrike" cap="none" normalizeH="0" baseline="0" dirty="0" err="1">
                <a:ln>
                  <a:noFill/>
                </a:ln>
                <a:solidFill>
                  <a:schemeClr val="tx1"/>
                </a:solidFill>
                <a:effectLst/>
                <a:latin typeface="Inter" panose="02000503000000020004" pitchFamily="2" charset="0"/>
                <a:ea typeface="Inter" panose="02000503000000020004" pitchFamily="2" charset="0"/>
              </a:rPr>
              <a:t>read_file</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testfile.txt</a:t>
            </a:r>
          </a:p>
          <a:p>
            <a:pPr marL="457200" lvl="1" indent="0"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endParaRPr>
          </a:p>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Write to File</a:t>
            </a:r>
            <a:endPar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endParaRPr>
          </a:p>
          <a:p>
            <a:pPr marL="457200" lvl="1"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Description</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Test if content can be written to a file successfully.</a:t>
            </a:r>
          </a:p>
          <a:p>
            <a:pPr marL="457200" lvl="1"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Commands</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a:t>
            </a:r>
            <a:r>
              <a:rPr kumimoji="0" lang="en-US" altLang="en-US" sz="2000" b="0" i="0" u="none" strike="noStrike" cap="none" normalizeH="0" baseline="0" dirty="0" err="1">
                <a:ln>
                  <a:noFill/>
                </a:ln>
                <a:solidFill>
                  <a:schemeClr val="tx1"/>
                </a:solidFill>
                <a:effectLst/>
                <a:latin typeface="Inter" panose="02000503000000020004" pitchFamily="2" charset="0"/>
                <a:ea typeface="Inter" panose="02000503000000020004" pitchFamily="2" charset="0"/>
              </a:rPr>
              <a:t>create_file</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testfile.txt, </a:t>
            </a:r>
            <a:r>
              <a:rPr kumimoji="0" lang="en-US" altLang="en-US" sz="2000" b="0" i="0" u="none" strike="noStrike" cap="none" normalizeH="0" baseline="0" dirty="0" err="1">
                <a:ln>
                  <a:noFill/>
                </a:ln>
                <a:solidFill>
                  <a:schemeClr val="tx1"/>
                </a:solidFill>
                <a:effectLst/>
                <a:latin typeface="Inter" panose="02000503000000020004" pitchFamily="2" charset="0"/>
                <a:ea typeface="Inter" panose="02000503000000020004" pitchFamily="2" charset="0"/>
              </a:rPr>
              <a:t>write_file</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testfile.txt "Hello, world!“</a:t>
            </a:r>
          </a:p>
          <a:p>
            <a:pPr marL="457200" lvl="1" indent="0"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endParaRPr>
          </a:p>
        </p:txBody>
      </p:sp>
    </p:spTree>
    <p:extLst>
      <p:ext uri="{BB962C8B-B14F-4D97-AF65-F5344CB8AC3E}">
        <p14:creationId xmlns:p14="http://schemas.microsoft.com/office/powerpoint/2010/main" val="3720575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6477D-C7A2-411C-775F-28C818BDE1F3}"/>
              </a:ext>
            </a:extLst>
          </p:cNvPr>
          <p:cNvSpPr>
            <a:spLocks noGrp="1"/>
          </p:cNvSpPr>
          <p:nvPr>
            <p:ph type="title"/>
          </p:nvPr>
        </p:nvSpPr>
        <p:spPr/>
        <p:txBody>
          <a:bodyPr/>
          <a:lstStyle/>
          <a:p>
            <a:r>
              <a:rPr lang="en-US" b="1" dirty="0">
                <a:solidFill>
                  <a:schemeClr val="accent1"/>
                </a:solidFill>
                <a:latin typeface="Inter" panose="02000503000000020004" pitchFamily="2" charset="0"/>
                <a:ea typeface="Inter" panose="02000503000000020004" pitchFamily="2" charset="0"/>
              </a:rPr>
              <a:t>Test Cases – </a:t>
            </a:r>
            <a:r>
              <a:rPr lang="en-US" b="1" dirty="0" err="1">
                <a:solidFill>
                  <a:schemeClr val="accent1"/>
                </a:solidFill>
                <a:latin typeface="Inter" panose="02000503000000020004" pitchFamily="2" charset="0"/>
                <a:ea typeface="Inter" panose="02000503000000020004" pitchFamily="2" charset="0"/>
              </a:rPr>
              <a:t>Cont</a:t>
            </a:r>
            <a:endParaRPr lang="en-US" dirty="0"/>
          </a:p>
        </p:txBody>
      </p:sp>
      <p:sp>
        <p:nvSpPr>
          <p:cNvPr id="3" name="Content Placeholder 2">
            <a:extLst>
              <a:ext uri="{FF2B5EF4-FFF2-40B4-BE49-F238E27FC236}">
                <a16:creationId xmlns:a16="http://schemas.microsoft.com/office/drawing/2014/main" id="{BB7CE9EC-A038-C378-F082-C4B3B82C461F}"/>
              </a:ext>
            </a:extLst>
          </p:cNvPr>
          <p:cNvSpPr>
            <a:spLocks noGrp="1"/>
          </p:cNvSpPr>
          <p:nvPr>
            <p:ph idx="1"/>
          </p:nvPr>
        </p:nvSpPr>
        <p:spPr>
          <a:xfrm>
            <a:off x="489857" y="1690688"/>
            <a:ext cx="10515600" cy="4351338"/>
          </a:xfrm>
        </p:spPr>
        <p:txBody>
          <a:bodyPr>
            <a:normAutofit/>
          </a:bodyPr>
          <a:lstStyle/>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Create Directory</a:t>
            </a:r>
            <a:endPar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endParaRPr>
          </a:p>
          <a:p>
            <a:pPr marL="457200" lvl="1"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Description</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Test if a directory is created successfully.</a:t>
            </a:r>
          </a:p>
          <a:p>
            <a:pPr marL="457200" lvl="1"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Command</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a:t>
            </a:r>
            <a:r>
              <a:rPr kumimoji="0" lang="en-US" altLang="en-US" sz="2000" b="0" i="0" u="none" strike="noStrike" cap="none" normalizeH="0" baseline="0" dirty="0" err="1">
                <a:ln>
                  <a:noFill/>
                </a:ln>
                <a:solidFill>
                  <a:schemeClr val="tx1"/>
                </a:solidFill>
                <a:effectLst/>
                <a:latin typeface="Inter" panose="02000503000000020004" pitchFamily="2" charset="0"/>
                <a:ea typeface="Inter" panose="02000503000000020004" pitchFamily="2" charset="0"/>
              </a:rPr>
              <a:t>create_directory</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a:t>
            </a:r>
            <a:r>
              <a:rPr kumimoji="0" lang="en-US" altLang="en-US" sz="2000" b="0" i="0" u="none" strike="noStrike" cap="none" normalizeH="0" baseline="0" dirty="0" err="1">
                <a:ln>
                  <a:noFill/>
                </a:ln>
                <a:solidFill>
                  <a:schemeClr val="tx1"/>
                </a:solidFill>
                <a:effectLst/>
                <a:latin typeface="Inter" panose="02000503000000020004" pitchFamily="2" charset="0"/>
                <a:ea typeface="Inter" panose="02000503000000020004" pitchFamily="2" charset="0"/>
              </a:rPr>
              <a:t>testdir</a:t>
            </a:r>
            <a:endPar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endParaRPr>
          </a:p>
          <a:p>
            <a:pPr marL="457200" lvl="1" indent="0"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endParaRPr>
          </a:p>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Delete Directory</a:t>
            </a:r>
            <a:endPar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endParaRPr>
          </a:p>
          <a:p>
            <a:pPr marL="457200" lvl="1"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Description</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Test if a directory is deleted successfully.</a:t>
            </a:r>
          </a:p>
          <a:p>
            <a:pPr marL="457200" lvl="1"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Inter" panose="02000503000000020004" pitchFamily="2" charset="0"/>
                <a:ea typeface="Inter" panose="02000503000000020004" pitchFamily="2" charset="0"/>
              </a:rPr>
              <a:t>Commands</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a:t>
            </a:r>
            <a:r>
              <a:rPr kumimoji="0" lang="en-US" altLang="en-US" sz="2000" b="0" i="0" u="none" strike="noStrike" cap="none" normalizeH="0" baseline="0" dirty="0" err="1">
                <a:ln>
                  <a:noFill/>
                </a:ln>
                <a:solidFill>
                  <a:schemeClr val="tx1"/>
                </a:solidFill>
                <a:effectLst/>
                <a:latin typeface="Inter" panose="02000503000000020004" pitchFamily="2" charset="0"/>
                <a:ea typeface="Inter" panose="02000503000000020004" pitchFamily="2" charset="0"/>
              </a:rPr>
              <a:t>create_directory</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a:t>
            </a:r>
            <a:r>
              <a:rPr kumimoji="0" lang="en-US" altLang="en-US" sz="2000" b="0" i="0" u="none" strike="noStrike" cap="none" normalizeH="0" baseline="0" dirty="0" err="1">
                <a:ln>
                  <a:noFill/>
                </a:ln>
                <a:solidFill>
                  <a:schemeClr val="tx1"/>
                </a:solidFill>
                <a:effectLst/>
                <a:latin typeface="Inter" panose="02000503000000020004" pitchFamily="2" charset="0"/>
                <a:ea typeface="Inter" panose="02000503000000020004" pitchFamily="2" charset="0"/>
              </a:rPr>
              <a:t>testdir</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a:t>
            </a:r>
            <a:r>
              <a:rPr kumimoji="0" lang="en-US" altLang="en-US" sz="2000" b="0" i="0" u="none" strike="noStrike" cap="none" normalizeH="0" baseline="0" dirty="0" err="1">
                <a:ln>
                  <a:noFill/>
                </a:ln>
                <a:solidFill>
                  <a:schemeClr val="tx1"/>
                </a:solidFill>
                <a:effectLst/>
                <a:latin typeface="Inter" panose="02000503000000020004" pitchFamily="2" charset="0"/>
                <a:ea typeface="Inter" panose="02000503000000020004" pitchFamily="2" charset="0"/>
              </a:rPr>
              <a:t>delete_directory</a:t>
            </a:r>
            <a:r>
              <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rPr>
              <a:t> </a:t>
            </a:r>
            <a:r>
              <a:rPr kumimoji="0" lang="en-US" altLang="en-US" sz="2000" b="0" i="0" u="none" strike="noStrike" cap="none" normalizeH="0" baseline="0" dirty="0" err="1">
                <a:ln>
                  <a:noFill/>
                </a:ln>
                <a:solidFill>
                  <a:schemeClr val="tx1"/>
                </a:solidFill>
                <a:effectLst/>
                <a:latin typeface="Inter" panose="02000503000000020004" pitchFamily="2" charset="0"/>
                <a:ea typeface="Inter" panose="02000503000000020004" pitchFamily="2" charset="0"/>
              </a:rPr>
              <a:t>testdir</a:t>
            </a:r>
            <a:endParaRPr kumimoji="0" lang="en-US" altLang="en-US" sz="2000" b="0" i="0" u="none" strike="noStrike" cap="none" normalizeH="0" baseline="0" dirty="0">
              <a:ln>
                <a:noFill/>
              </a:ln>
              <a:solidFill>
                <a:schemeClr val="tx1"/>
              </a:solidFill>
              <a:effectLst/>
              <a:latin typeface="Inter" panose="02000503000000020004" pitchFamily="2" charset="0"/>
              <a:ea typeface="Inter" panose="02000503000000020004" pitchFamily="2" charset="0"/>
            </a:endParaRPr>
          </a:p>
        </p:txBody>
      </p:sp>
    </p:spTree>
    <p:extLst>
      <p:ext uri="{BB962C8B-B14F-4D97-AF65-F5344CB8AC3E}">
        <p14:creationId xmlns:p14="http://schemas.microsoft.com/office/powerpoint/2010/main" val="3286621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86</TotalTime>
  <Words>472</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Inter</vt:lpstr>
      <vt:lpstr>Office Theme</vt:lpstr>
      <vt:lpstr>File System in C++</vt:lpstr>
      <vt:lpstr>Introduction</vt:lpstr>
      <vt:lpstr>Features</vt:lpstr>
      <vt:lpstr>UML Class Diagram</vt:lpstr>
      <vt:lpstr>UML Use Case Diagram</vt:lpstr>
      <vt:lpstr>Code Files</vt:lpstr>
      <vt:lpstr>Testing</vt:lpstr>
      <vt:lpstr>Test Cases</vt:lpstr>
      <vt:lpstr>Test Cases – Cont</vt:lpstr>
      <vt:lpstr>Output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Sara Ahmad Malik</dc:creator>
  <cp:lastModifiedBy>Sara Ahmad Malik</cp:lastModifiedBy>
  <cp:revision>5</cp:revision>
  <dcterms:created xsi:type="dcterms:W3CDTF">2024-06-27T15:41:03Z</dcterms:created>
  <dcterms:modified xsi:type="dcterms:W3CDTF">2024-06-30T19:32:30Z</dcterms:modified>
</cp:coreProperties>
</file>