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0" r:id="rId5"/>
    <p:sldId id="321" r:id="rId6"/>
    <p:sldId id="322" r:id="rId7"/>
    <p:sldId id="290" r:id="rId8"/>
    <p:sldId id="317" r:id="rId9"/>
    <p:sldId id="319" r:id="rId10"/>
    <p:sldId id="323" r:id="rId11"/>
    <p:sldId id="316" r:id="rId12"/>
    <p:sldId id="291" r:id="rId13"/>
    <p:sldId id="299" r:id="rId14"/>
    <p:sldId id="314" r:id="rId15"/>
    <p:sldId id="307" r:id="rId16"/>
    <p:sldId id="292" r:id="rId17"/>
    <p:sldId id="315" r:id="rId18"/>
    <p:sldId id="320" r:id="rId19"/>
    <p:sldId id="298" r:id="rId20"/>
    <p:sldId id="293" r:id="rId21"/>
    <p:sldId id="301" r:id="rId22"/>
    <p:sldId id="308" r:id="rId2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Proxima Nova" panose="0200050603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KOobQIAvBkfjktSb1+KcPPC7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BD35F-4062-47D1-B47A-45037CD3493C}">
  <a:tblStyle styleId="{557BD35F-4062-47D1-B47A-45037CD3493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54E493E-AD84-4810-BFE5-F8100E1B245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8D4CF2-2159-4895-A14E-519EFE8E00A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5976"/>
  </p:normalViewPr>
  <p:slideViewPr>
    <p:cSldViewPr snapToGrid="0">
      <p:cViewPr varScale="1">
        <p:scale>
          <a:sx n="149" d="100"/>
          <a:sy n="149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970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251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199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661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788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252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30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134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2357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807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7740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666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436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447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03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840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27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trial/tableau-softwa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athanlauga/nba-games?resource=download" TargetMode="External"/><Relationship Id="rId4" Type="http://schemas.openxmlformats.org/officeDocument/2006/relationships/hyperlink" Target="https://www.nba.com/sta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35875" y="57116"/>
            <a:ext cx="5981747" cy="382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 PROJECT</a:t>
            </a:r>
            <a:b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NBA DATA  ANALYSIS WITH FOCUS ON THE LA LAKERS </a:t>
            </a:r>
            <a:b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(2003 – 2022)</a:t>
            </a:r>
            <a:b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CA"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84359-1580-7E4A-E89B-107A3923E759}"/>
              </a:ext>
            </a:extLst>
          </p:cNvPr>
          <p:cNvSpPr txBox="1"/>
          <p:nvPr/>
        </p:nvSpPr>
        <p:spPr>
          <a:xfrm>
            <a:off x="619700" y="4624800"/>
            <a:ext cx="379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solidFill>
                  <a:schemeClr val="bg1"/>
                </a:solidFill>
              </a:rPr>
              <a:t>AMUSA IDRIS ADEBOLA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73293" y="1441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Model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Import Python libraries i.e. </a:t>
            </a:r>
            <a:r>
              <a:rPr lang="en-GB" sz="1800" dirty="0" err="1"/>
              <a:t>sklearn</a:t>
            </a:r>
            <a:r>
              <a:rPr lang="en-GB" sz="1800" dirty="0"/>
              <a:t>, pandas, </a:t>
            </a:r>
            <a:r>
              <a:rPr lang="en-GB" sz="1800" dirty="0" err="1"/>
              <a:t>numpy</a:t>
            </a:r>
            <a:r>
              <a:rPr lang="en-GB" sz="1800" dirty="0"/>
              <a:t>, matplotlib, seaborn etc. to help build a regression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Drop columns with missing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Declare feature vector and target variable. (put details)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Split the data intro train and test.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Generate the regression model.</a:t>
            </a:r>
            <a:endParaRPr lang="en-GB" sz="1800" i="1" dirty="0"/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107476" y="39044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Tableau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Connect the data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Detect different data types in the data and make corrections to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Build at least 5 different visualizations, including Date and time, Analytical visuals (Forecasting - Clustering) and Show Me tables, to learn more about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Try to find an interesting pattern, meaningful key points, trend, outlier, etc. from the data used in the above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Create the dashboard.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Get ready to present the dashboard.</a:t>
            </a:r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29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– Win/Loss Ratio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0" y="538052"/>
            <a:ext cx="9144000" cy="451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From the dataset, LA Lakers had their most wins (86) in a single NBA season in 2008. Interestingly, even though they won the NBA Western conference, they lost the NBA championship to the Boston Celtics.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Conversely, they had their fewest wins (19) in 2015 where they finished bottom of the NBA Western conference.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1944E-B604-24EE-0AFF-E7A03695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1" y="1295152"/>
            <a:ext cx="8645144" cy="38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– 3pt. Success rate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9073" y="5380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 Lakers had their highest 3-point success rate (38.19%) in 2017 and had their lowest 3-point accuracy (30.64%) in 2003. They have an average success rate of 34.28% over the seasons. 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CDCF6-4E7E-74B9-5A3A-B8A40205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1" y="1085316"/>
            <a:ext cx="8670781" cy="40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Learnings from the Data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7348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LA Lakers had their most NBA wins in a calendar year (86) in 2008. Conversely, they had their fewest wins (19) in the 2015.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LA Lakers had their highest 3-point success rate (38.19%) in 2017 and had their lowest 3-point accuracy (30.64%) in 2003.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LA Lakers attempted their highest amount of 3-point shots (42) in 2017 and attempted their lowest 3-point shots (26) in 2011. 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10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1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20148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Dashboard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4" y="9316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BAAA-96B2-4911-03CB-740B1351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649480"/>
            <a:ext cx="8679326" cy="4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28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9184" y="-5457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Data type correction required after EDA and modelling on </a:t>
            </a:r>
            <a:r>
              <a:rPr lang="en-GB" sz="2000" dirty="0" err="1">
                <a:latin typeface="Helvetica Neue"/>
                <a:ea typeface="Helvetica Neue"/>
                <a:cs typeface="Helvetica Neue"/>
                <a:sym typeface="Helvetica Neue"/>
              </a:rPr>
              <a:t>Jupyter</a:t>
            </a: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 lab.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Forecasting Reliability: had to forecast even with 2022 data been incomplete (ended at the close of the 2021/2022 season).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2000" dirty="0">
                <a:latin typeface="Helvetica Neue"/>
                <a:ea typeface="Helvetica Neue"/>
                <a:cs typeface="Helvetica Neue"/>
                <a:sym typeface="Helvetica Neue"/>
              </a:rPr>
              <a:t>Dashboard Design Complexity: Designing an effective and user-friendly dashboard to meet diverse stakeholder needs and preferences.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8145" y="8102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000" b="1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1411950" y="1204925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PROJECT/GOALS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702945" y="1701470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IMPORTANCE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993940" y="2198015"/>
            <a:ext cx="396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284935" y="2694560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575930" y="3191105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AE7103C-FA0E-1DDC-FF21-3E63E3305E19}"/>
              </a:ext>
            </a:extLst>
          </p:cNvPr>
          <p:cNvSpPr/>
          <p:nvPr/>
        </p:nvSpPr>
        <p:spPr>
          <a:xfrm>
            <a:off x="2877860" y="3687650"/>
            <a:ext cx="396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99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9184" y="62717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GOALS: If I had more time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Explore additional features of the datasets for more comprehensive analysis.</a:t>
            </a:r>
          </a:p>
          <a:p>
            <a:pPr marL="45720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Perform more visualizations to better interpret the data and get better deductions.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Refine visualizations and dashboard layout for better user experience.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https://www.tableau.com/trial/tableau-software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https://www.nba.com/stats</a:t>
            </a:r>
            <a:endParaRPr lang="en-GB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sz="1800" dirty="0"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https://www.kaggle.com/datasets/nathanlauga/nba-games?resource=download</a:t>
            </a:r>
            <a:endParaRPr lang="en-GB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GB"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0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PROJECT/GOALS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CA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involves the analysis and visualization of NBA data with a particular focus on LA Lakers. The dataset covers the years 2003-2022 and is sourced from the NBA stats website. </a:t>
            </a:r>
          </a:p>
          <a:p>
            <a:pPr marL="45720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CA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analyzed 5 datasets (csv files), listed below: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all games from 2004 season to last update with the date, teams 	and some details like number of points, etc.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games_details.csv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details of games dataset, all statistics of players for a 	given game.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players.csv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players details (name).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ranking.csv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ranking of NBA given a day (split into west and east).</a:t>
            </a:r>
          </a:p>
          <a:p>
            <a:pPr fontAlgn="base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GB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teams.csv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all teams of NBA.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CA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2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5356884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IMPORTANCE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5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IMPORTANCE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0" y="673901"/>
            <a:ext cx="8898315" cy="438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project on basketball game statistics is important for various reasons: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Analysis: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Assess player and team performance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Player Development: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Tailor training programs to individual player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Management: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Make informed decisions on player rotations, substitutions, and team composition.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Scouting and Recruitment: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Evaluate opponents and identify potential recruits.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Injury Prevention: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Monitor player workload for effective injury prevention.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Sponsorship and Marketing: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Identify high-performing teams and players for sponsorships and partnerships.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Educational Opportunities: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Provide learning opportunities in data science, analytics, and sports management.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lang="en-CA" sz="18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2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87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0" y="1441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Data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Import some python libraries i.e. matplotlib, seaborn, pandas, datetime etc. to help with data visualization.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Read the 5 datasets csv files, get their dimensions (shape) and put them into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Generate several statistics, to include, wins, points, assists, rebounds, home and away performances etc, about LA Lakers.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Create a list for LA Lakers team performances in relation to opposition performances over a period to analyze team strength.</a:t>
            </a:r>
          </a:p>
          <a:p>
            <a:endParaRPr lang="en-GB" sz="1800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0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64747" y="47590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– Python – EDA</a:t>
            </a:r>
            <a:endParaRPr lang="en-CA"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69318" y="698194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Import the Python libraries i.e. matplotlib, seaborn, pandas, datetime etc. to help with exploratory data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Read the merged data csv file i.e. </a:t>
            </a:r>
            <a:r>
              <a:rPr lang="en-GB" sz="1800" i="1" dirty="0"/>
              <a:t>LALData.csv</a:t>
            </a:r>
            <a:r>
              <a:rPr lang="en-GB" sz="1800" dirty="0"/>
              <a:t>, get the dimension (shape) and put them in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For my team of choice i.e. LA Lakers, and their opponents, generate different statistics like Team_Points, Opposition_Points, Team_assists etc, and put into data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Generate histoplots, boxplots &amp; lineplots showing relationships and seasonal trends of key NBA game statistics.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989</Words>
  <Application>Microsoft Macintosh PowerPoint</Application>
  <PresentationFormat>On-screen Show (16:9)</PresentationFormat>
  <Paragraphs>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Proxima Nova</vt:lpstr>
      <vt:lpstr>Arial</vt:lpstr>
      <vt:lpstr>-apple-system</vt:lpstr>
      <vt:lpstr>Helvetica Neue</vt:lpstr>
      <vt:lpstr>Simple Light</vt:lpstr>
      <vt:lpstr>CAPSTONE PROJECT NBA DATA  ANALYSIS WITH FOCUS ON THE LA LAKERS  (2003 – 2022) </vt:lpstr>
      <vt:lpstr>AGENDA</vt:lpstr>
      <vt:lpstr>PROJECT/GOALS</vt:lpstr>
      <vt:lpstr>PowerPoint Presentation</vt:lpstr>
      <vt:lpstr>PROJECT IMPORTANCE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DASHBOARD</vt:lpstr>
      <vt:lpstr>PowerPoint Presentation</vt:lpstr>
      <vt:lpstr>CHALLENGES</vt:lpstr>
      <vt:lpstr>PowerPoint Presentation</vt:lpstr>
      <vt:lpstr>FUTURE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ORGANISING DATA</dc:title>
  <dc:creator>Brian Lynch</dc:creator>
  <cp:lastModifiedBy>Microsoft Office User</cp:lastModifiedBy>
  <cp:revision>48</cp:revision>
  <dcterms:modified xsi:type="dcterms:W3CDTF">2024-02-01T08:47:38Z</dcterms:modified>
</cp:coreProperties>
</file>