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0ABE-3A1D-42C0-AB56-C1D3331EB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063752"/>
            <a:ext cx="9418320" cy="331574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Predicting Road Accident Severities</a:t>
            </a:r>
          </a:p>
        </p:txBody>
      </p:sp>
    </p:spTree>
    <p:extLst>
      <p:ext uri="{BB962C8B-B14F-4D97-AF65-F5344CB8AC3E}">
        <p14:creationId xmlns:p14="http://schemas.microsoft.com/office/powerpoint/2010/main" val="292258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7223-0E17-49B3-80DA-7025C4B2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83" y="401054"/>
            <a:ext cx="9692640" cy="177153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Predicting road accident severities is valuable to national governments and the general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773C-FD86-4524-B407-8B552247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083" y="2381133"/>
            <a:ext cx="8595360" cy="382716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Road accidents are a danger to every society.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Severity of road accidents is determined by a number of factors including physical and non-physical.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Predicting severity of road accident severities would be beneficial to the public and organizations.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Help save lives and make environments safer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Help insurance companies</a:t>
            </a:r>
          </a:p>
        </p:txBody>
      </p:sp>
    </p:spTree>
    <p:extLst>
      <p:ext uri="{BB962C8B-B14F-4D97-AF65-F5344CB8AC3E}">
        <p14:creationId xmlns:p14="http://schemas.microsoft.com/office/powerpoint/2010/main" val="166975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947E-C171-480A-9857-6751AFF2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9A3A-49F9-4F49-887A-73CAA034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47996"/>
            <a:ext cx="8595360" cy="43513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data used for this project was the Seattle accident data from Kaggle dataset.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In total, the data contained 194,673 rows and 38 features.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Features acting as descriptors of other columns were dropped.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Cleaned data contains 180,067 rows and 31 features.</a:t>
            </a:r>
          </a:p>
        </p:txBody>
      </p:sp>
    </p:spTree>
    <p:extLst>
      <p:ext uri="{BB962C8B-B14F-4D97-AF65-F5344CB8AC3E}">
        <p14:creationId xmlns:p14="http://schemas.microsoft.com/office/powerpoint/2010/main" val="150089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2C20-430E-4DB1-BCDD-A18F7687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Feature Selection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79DE-4EA7-4344-88F9-A357C6323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60884"/>
            <a:ext cx="8595360" cy="388218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Pearson Correlation and P-value parameters were used to identify features showing high correlation with label.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No numerical feature showed moderate or high correlation with the target variable and as such categorical features were used.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categorical features selected included; Road Conditions, Light Conditions, Collision Type, Junction Type and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29748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95AF-C209-4793-91C0-2A7E234D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Categorical Features Selected for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A53A9-6A82-46AA-88FC-6938EC29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428" y="1691322"/>
            <a:ext cx="4480560" cy="73152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Collision Type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C62344-B82F-40D5-9029-BEED42C41F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2063" y="3033580"/>
            <a:ext cx="4479925" cy="261328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B156C-A9C9-4576-9529-44B2C48A7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Weather Conditions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7C43E5-4DAE-4A81-BE40-FDD0F2E7C5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6163" y="3033580"/>
            <a:ext cx="4481512" cy="2613289"/>
          </a:xfrm>
        </p:spPr>
      </p:pic>
    </p:spTree>
    <p:extLst>
      <p:ext uri="{BB962C8B-B14F-4D97-AF65-F5344CB8AC3E}">
        <p14:creationId xmlns:p14="http://schemas.microsoft.com/office/powerpoint/2010/main" val="187377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74AA-634C-4B5A-B40A-F5938753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Categorical Features Selected for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E42B-A191-4C50-8321-E4D09D106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Road Conditions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668E07-28D2-4CB4-8322-93DB03F36F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2063" y="2727158"/>
            <a:ext cx="4479925" cy="2743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4E456-D3E8-4F9C-90BA-40F358B34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Light Conditions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47EFA3-CFBB-41B2-A4AE-35E3801FA4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6163" y="2727158"/>
            <a:ext cx="4481512" cy="2743200"/>
          </a:xfrm>
        </p:spPr>
      </p:pic>
    </p:spTree>
    <p:extLst>
      <p:ext uri="{BB962C8B-B14F-4D97-AF65-F5344CB8AC3E}">
        <p14:creationId xmlns:p14="http://schemas.microsoft.com/office/powerpoint/2010/main" val="56669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55FA-2ABF-4681-BE7A-9A0F0856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DC28EC-CF4E-48F2-A666-A863E26B5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1648" y="1732548"/>
            <a:ext cx="7202056" cy="36415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0EABC-5EE1-4BFE-9CDA-BBF581AC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Accuracy: 0.742 between 3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Logistic Regression performed the best among the algorithms, but the differences were quite little.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All Models have same AUROC, hence the stacking on each other.</a:t>
            </a:r>
          </a:p>
        </p:txBody>
      </p:sp>
    </p:spTree>
    <p:extLst>
      <p:ext uri="{BB962C8B-B14F-4D97-AF65-F5344CB8AC3E}">
        <p14:creationId xmlns:p14="http://schemas.microsoft.com/office/powerpoint/2010/main" val="298120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846E-F975-4DA7-88C7-EF40D1E9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87F0-2EF0-44D3-81B7-F799A950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Built useful classification models to predict road accident severities.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Accuracy of model has a lot of room for improvements (if numerical features showing high correlation are available and dataset is updated).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This model can help with the mitigation of severity of road accidents and allocate necessary resources to areas at higher risk.</a:t>
            </a:r>
          </a:p>
        </p:txBody>
      </p:sp>
    </p:spTree>
    <p:extLst>
      <p:ext uri="{BB962C8B-B14F-4D97-AF65-F5344CB8AC3E}">
        <p14:creationId xmlns:p14="http://schemas.microsoft.com/office/powerpoint/2010/main" val="26817297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168</TotalTime>
  <Words>292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Courier New</vt:lpstr>
      <vt:lpstr>Wingdings</vt:lpstr>
      <vt:lpstr>Wingdings 2</vt:lpstr>
      <vt:lpstr>View</vt:lpstr>
      <vt:lpstr>Predicting Road Accident Severities</vt:lpstr>
      <vt:lpstr>Predicting road accident severities is valuable to national governments and the general public</vt:lpstr>
      <vt:lpstr>Data acquisition and cleaning</vt:lpstr>
      <vt:lpstr>Feature Selection for Model</vt:lpstr>
      <vt:lpstr>Categorical Features Selected for Model</vt:lpstr>
      <vt:lpstr>Categorical Features Selected for Model</vt:lpstr>
      <vt:lpstr>Classification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Idris Aderinto</dc:creator>
  <cp:lastModifiedBy>Idris Aderinto</cp:lastModifiedBy>
  <cp:revision>41</cp:revision>
  <dcterms:created xsi:type="dcterms:W3CDTF">2020-09-13T05:08:44Z</dcterms:created>
  <dcterms:modified xsi:type="dcterms:W3CDTF">2020-09-13T07:57:28Z</dcterms:modified>
</cp:coreProperties>
</file>