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04-Jun-21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04-Jun-21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4717" y="1492469"/>
            <a:ext cx="56440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PEMASARAN </a:t>
            </a:r>
          </a:p>
          <a:p>
            <a:r>
              <a:rPr lang="en-US" sz="4400" b="1" dirty="0" smtClean="0">
                <a:solidFill>
                  <a:srgbClr val="7030A0"/>
                </a:solidFill>
              </a:rPr>
              <a:t>	</a:t>
            </a:r>
            <a:r>
              <a:rPr lang="en-US" sz="4400" b="1" dirty="0" smtClean="0">
                <a:solidFill>
                  <a:srgbClr val="7030A0"/>
                </a:solidFill>
              </a:rPr>
              <a:t>		DIGITAL</a:t>
            </a:r>
            <a:endParaRPr lang="en-US" sz="4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</TotalTime>
  <Words>14</Words>
  <Application>Microsoft Office PowerPoint</Application>
  <PresentationFormat>On-screen Show (16:9)</PresentationFormat>
  <Paragraphs>15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2</cp:revision>
  <dcterms:created xsi:type="dcterms:W3CDTF">2021-06-04T13:44:59Z</dcterms:created>
  <dcterms:modified xsi:type="dcterms:W3CDTF">2021-06-04T14:05:59Z</dcterms:modified>
</cp:coreProperties>
</file>