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566" y="1750708"/>
            <a:ext cx="6316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PERSONAL BRANDING</a:t>
            </a:r>
            <a:endParaRPr 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16</Words>
  <Application>Microsoft Office PowerPoint</Application>
  <PresentationFormat>On-screen Show (16:9)</PresentationFormat>
  <Paragraphs>15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2</cp:revision>
  <dcterms:created xsi:type="dcterms:W3CDTF">2021-06-04T12:41:38Z</dcterms:created>
  <dcterms:modified xsi:type="dcterms:W3CDTF">2021-06-04T12:52:43Z</dcterms:modified>
</cp:coreProperties>
</file>