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6"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8" d="100"/>
          <a:sy n="68" d="100"/>
        </p:scale>
        <p:origin x="1446"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1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sp>
        <p:nvSpPr>
          <p:cNvPr id="1048587"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dirty="0" lang="en-US"/>
          </a:p>
        </p:txBody>
      </p:sp>
      <p:sp>
        <p:nvSpPr>
          <p:cNvPr id="1048588" name="Subtitle 2"/>
          <p:cNvSpPr>
            <a:spLocks noGrp="1"/>
          </p:cNvSpPr>
          <p:nvPr>
            <p:ph type="subTitle" idx="1"/>
          </p:nvPr>
        </p:nvSpPr>
        <p:spPr>
          <a:xfrm>
            <a:off x="866442" y="4777380"/>
            <a:ext cx="6620968" cy="861420"/>
          </a:xfrm>
        </p:spPr>
        <p:txBody>
          <a:bodyPr anchor="t"/>
          <a:lstStyle>
            <a:lvl1pPr algn="l" indent="0" marL="0">
              <a:buNone/>
              <a:defRPr cap="all">
                <a:solidFill>
                  <a:schemeClr val="bg2">
                    <a:lumMod val="40000"/>
                    <a:lumOff val="6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9"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7" name=""/>
        <p:cNvGrpSpPr/>
        <p:nvPr/>
      </p:nvGrpSpPr>
      <p:grpSpPr>
        <a:xfrm>
          <a:off x="0" y="0"/>
          <a:ext cx="0" cy="0"/>
          <a:chOff x="0" y="0"/>
          <a:chExt cx="0" cy="0"/>
        </a:xfrm>
      </p:grpSpPr>
      <p:sp>
        <p:nvSpPr>
          <p:cNvPr id="1048679" name="Title 1"/>
          <p:cNvSpPr>
            <a:spLocks noGrp="1"/>
          </p:cNvSpPr>
          <p:nvPr>
            <p:ph type="title"/>
          </p:nvPr>
        </p:nvSpPr>
        <p:spPr>
          <a:xfrm>
            <a:off x="866443" y="4800587"/>
            <a:ext cx="6620967" cy="566738"/>
          </a:xfrm>
        </p:spPr>
        <p:txBody>
          <a:bodyPr anchor="b">
            <a:normAutofit/>
          </a:bodyPr>
          <a:lstStyle>
            <a:lvl1pPr algn="l">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866442" y="685800"/>
            <a:ext cx="662096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866443" y="5367325"/>
            <a:ext cx="662096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0B1CC484-E5D8-4DB4-9E1D-93BEFDC97891}" type="datetimeFigureOut">
              <a:rPr lang="en-US" smtClean="0"/>
              <a:t>12-Jul-20</a:t>
            </a:fld>
            <a:endParaRPr lang="en-US"/>
          </a:p>
        </p:txBody>
      </p:sp>
      <p:sp>
        <p:nvSpPr>
          <p:cNvPr id="1048683" name="Footer Placeholder 5"/>
          <p:cNvSpPr>
            <a:spLocks noGrp="1"/>
          </p:cNvSpPr>
          <p:nvPr>
            <p:ph type="ftr" sz="quarter" idx="11"/>
          </p:nvPr>
        </p:nvSpPr>
        <p:spPr/>
        <p:txBody>
          <a:bodyPr/>
          <a:p>
            <a:endParaRPr lang="en-US"/>
          </a:p>
        </p:txBody>
      </p:sp>
      <p:sp>
        <p:nvSpPr>
          <p:cNvPr id="1048684" name="Slide Number Placeholder 6"/>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9" name=""/>
        <p:cNvGrpSpPr/>
        <p:nvPr/>
      </p:nvGrpSpPr>
      <p:grpSpPr>
        <a:xfrm>
          <a:off x="0" y="0"/>
          <a:ext cx="0" cy="0"/>
          <a:chOff x="0" y="0"/>
          <a:chExt cx="0" cy="0"/>
        </a:xfrm>
      </p:grpSpPr>
      <p:sp>
        <p:nvSpPr>
          <p:cNvPr id="1048626"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dirty="0" lang="en-US"/>
          </a:p>
        </p:txBody>
      </p:sp>
      <p:sp>
        <p:nvSpPr>
          <p:cNvPr id="1048627" name="Text Placeholder 3"/>
          <p:cNvSpPr>
            <a:spLocks noGrp="1"/>
          </p:cNvSpPr>
          <p:nvPr>
            <p:ph type="body" sz="half" idx="2"/>
          </p:nvPr>
        </p:nvSpPr>
        <p:spPr>
          <a:xfrm>
            <a:off x="866442" y="3657600"/>
            <a:ext cx="6620968"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8"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6"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dirty="0" lang="en-US"/>
          </a:p>
        </p:txBody>
      </p:sp>
      <p:sp>
        <p:nvSpPr>
          <p:cNvPr id="1048667" name="Text Placeholder 3"/>
          <p:cNvSpPr>
            <a:spLocks noGrp="1"/>
          </p:cNvSpPr>
          <p:nvPr>
            <p:ph type="body" sz="half" idx="14"/>
          </p:nvPr>
        </p:nvSpPr>
        <p:spPr>
          <a:xfrm>
            <a:off x="1448177" y="3771174"/>
            <a:ext cx="5461159" cy="342174"/>
          </a:xfrm>
        </p:spPr>
        <p:txBody>
          <a:bodyPr anchor="t" bIns="45720" lIns="91440" rIns="91440" rtlCol="0" tIns="45720" vert="horz">
            <a:normAutofit/>
          </a:bodyPr>
          <a:lstStyle>
            <a:lvl1pPr indent="0" marL="0">
              <a:buNone/>
              <a:defRPr b="0" cap="small" dirty="0" sz="1400" i="0" kern="1200" lang="en-US">
                <a:solidFill>
                  <a:schemeClr val="bg2">
                    <a:lumMod val="40000"/>
                    <a:lumOff val="6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indent="0" lvl="0" marL="0">
              <a:buNone/>
            </a:pPr>
            <a:r>
              <a:rPr lang="en-US"/>
              <a:t>Click to edit Master text styles</a:t>
            </a:r>
          </a:p>
        </p:txBody>
      </p:sp>
      <p:sp>
        <p:nvSpPr>
          <p:cNvPr id="1048668" name="Text Placeholder 3"/>
          <p:cNvSpPr>
            <a:spLocks noGrp="1"/>
          </p:cNvSpPr>
          <p:nvPr>
            <p:ph type="body" sz="half" idx="2"/>
          </p:nvPr>
        </p:nvSpPr>
        <p:spPr>
          <a:xfrm>
            <a:off x="866442" y="4350657"/>
            <a:ext cx="6620968"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670" name="Footer Placeholder 4"/>
          <p:cNvSpPr>
            <a:spLocks noGrp="1"/>
          </p:cNvSpPr>
          <p:nvPr>
            <p:ph type="ftr" sz="quarter" idx="11"/>
          </p:nvPr>
        </p:nvSpPr>
        <p:spPr/>
        <p:txBody>
          <a:bodyPr/>
          <a:p>
            <a:endParaRPr lang="en-US"/>
          </a:p>
        </p:txBody>
      </p:sp>
      <p:sp>
        <p:nvSpPr>
          <p:cNvPr id="1048671" name="Slide Number Placeholder 5"/>
          <p:cNvSpPr>
            <a:spLocks noGrp="1"/>
          </p:cNvSpPr>
          <p:nvPr>
            <p:ph type="sldNum" sz="quarter" idx="12"/>
          </p:nvPr>
        </p:nvSpPr>
        <p:spPr/>
        <p:txBody>
          <a:bodyPr/>
          <a:p>
            <a:fld id="{A5B3C987-09D6-40DF-965D-C6CD397DEB1B}" type="slidenum">
              <a:rPr lang="en-US" smtClean="0"/>
              <a:t>‹#›</a:t>
            </a:fld>
            <a:endParaRPr lang="en-US"/>
          </a:p>
        </p:txBody>
      </p:sp>
      <p:sp>
        <p:nvSpPr>
          <p:cNvPr id="1048672" name="TextBox 11"/>
          <p:cNvSpPr txBox="1"/>
          <p:nvPr/>
        </p:nvSpPr>
        <p:spPr>
          <a:xfrm>
            <a:off x="673897" y="971253"/>
            <a:ext cx="601591"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sz="12200" lang="en-US"/>
              <a:t>“</a:t>
            </a:r>
          </a:p>
        </p:txBody>
      </p:sp>
      <p:sp>
        <p:nvSpPr>
          <p:cNvPr id="1048673" name="TextBox 14"/>
          <p:cNvSpPr txBox="1"/>
          <p:nvPr/>
        </p:nvSpPr>
        <p:spPr>
          <a:xfrm>
            <a:off x="6999690" y="2613787"/>
            <a:ext cx="601591"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sz="12200"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8" name=""/>
        <p:cNvGrpSpPr/>
        <p:nvPr/>
      </p:nvGrpSpPr>
      <p:grpSpPr>
        <a:xfrm>
          <a:off x="0" y="0"/>
          <a:ext cx="0" cy="0"/>
          <a:chOff x="0" y="0"/>
          <a:chExt cx="0" cy="0"/>
        </a:xfrm>
      </p:grpSpPr>
      <p:sp>
        <p:nvSpPr>
          <p:cNvPr id="1048621" name="Title 1"/>
          <p:cNvSpPr>
            <a:spLocks noGrp="1"/>
          </p:cNvSpPr>
          <p:nvPr>
            <p:ph type="title"/>
          </p:nvPr>
        </p:nvSpPr>
        <p:spPr>
          <a:xfrm>
            <a:off x="866441" y="3124201"/>
            <a:ext cx="6620969" cy="1653180"/>
          </a:xfrm>
        </p:spPr>
        <p:txBody>
          <a:bodyPr anchor="b"/>
          <a:lstStyle>
            <a:lvl1pPr algn="l">
              <a:defRPr b="0" cap="none" sz="4000"/>
            </a:lvl1pPr>
          </a:lstStyle>
          <a:p>
            <a:r>
              <a:rPr lang="en-US"/>
              <a:t>Click to edit Master title style</a:t>
            </a:r>
            <a:endParaRPr dirty="0" lang="en-US"/>
          </a:p>
        </p:txBody>
      </p:sp>
      <p:sp>
        <p:nvSpPr>
          <p:cNvPr id="1048622" name="Text Placeholder 2"/>
          <p:cNvSpPr>
            <a:spLocks noGrp="1"/>
          </p:cNvSpPr>
          <p:nvPr>
            <p:ph type="body" idx="1"/>
          </p:nvPr>
        </p:nvSpPr>
        <p:spPr>
          <a:xfrm>
            <a:off x="866442" y="4777381"/>
            <a:ext cx="6620968" cy="860400"/>
          </a:xfrm>
        </p:spPr>
        <p:txBody>
          <a:bodyPr anchor="t"/>
          <a:lstStyle>
            <a:lvl1pPr algn="l" indent="0" marL="0">
              <a:buNone/>
              <a:defRPr cap="none"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3"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624" name="Footer Placeholder 4"/>
          <p:cNvSpPr>
            <a:spLocks noGrp="1"/>
          </p:cNvSpPr>
          <p:nvPr>
            <p:ph type="ftr" sz="quarter" idx="11"/>
          </p:nvPr>
        </p:nvSpPr>
        <p:spPr/>
        <p:txBody>
          <a:bodyPr/>
          <a:p>
            <a:endParaRPr lang="en-US"/>
          </a:p>
        </p:txBody>
      </p:sp>
      <p:sp>
        <p:nvSpPr>
          <p:cNvPr id="1048625" name="Slide Number Placeholder 5"/>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9" name=""/>
        <p:cNvGrpSpPr/>
        <p:nvPr/>
      </p:nvGrpSpPr>
      <p:grpSpPr>
        <a:xfrm>
          <a:off x="0" y="0"/>
          <a:ext cx="0" cy="0"/>
          <a:chOff x="0" y="0"/>
          <a:chExt cx="0" cy="0"/>
        </a:xfrm>
      </p:grpSpPr>
      <p:sp>
        <p:nvSpPr>
          <p:cNvPr id="1048691"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92" name="Text Placeholder 2"/>
          <p:cNvSpPr>
            <a:spLocks noGrp="1"/>
          </p:cNvSpPr>
          <p:nvPr>
            <p:ph type="body" idx="1"/>
          </p:nvPr>
        </p:nvSpPr>
        <p:spPr>
          <a:xfrm>
            <a:off x="474834" y="1981200"/>
            <a:ext cx="2210725"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Text Placeholder 3"/>
          <p:cNvSpPr>
            <a:spLocks noGrp="1"/>
          </p:cNvSpPr>
          <p:nvPr>
            <p:ph type="body" sz="half" idx="15"/>
          </p:nvPr>
        </p:nvSpPr>
        <p:spPr>
          <a:xfrm>
            <a:off x="489475" y="2667000"/>
            <a:ext cx="219608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4" name="Text Placeholder 4"/>
          <p:cNvSpPr>
            <a:spLocks noGrp="1"/>
          </p:cNvSpPr>
          <p:nvPr>
            <p:ph type="body" sz="quarter" idx="3"/>
          </p:nvPr>
        </p:nvSpPr>
        <p:spPr>
          <a:xfrm>
            <a:off x="2913504" y="1981200"/>
            <a:ext cx="2202754"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Text Placeholder 3"/>
          <p:cNvSpPr>
            <a:spLocks noGrp="1"/>
          </p:cNvSpPr>
          <p:nvPr>
            <p:ph type="body" sz="half" idx="16"/>
          </p:nvPr>
        </p:nvSpPr>
        <p:spPr>
          <a:xfrm>
            <a:off x="2905586" y="2667000"/>
            <a:ext cx="2210671"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Text Placeholder 4"/>
          <p:cNvSpPr>
            <a:spLocks noGrp="1"/>
          </p:cNvSpPr>
          <p:nvPr>
            <p:ph type="body" sz="quarter" idx="13"/>
          </p:nvPr>
        </p:nvSpPr>
        <p:spPr>
          <a:xfrm>
            <a:off x="5344917" y="1981200"/>
            <a:ext cx="219965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Text Placeholder 3"/>
          <p:cNvSpPr>
            <a:spLocks noGrp="1"/>
          </p:cNvSpPr>
          <p:nvPr>
            <p:ph type="body" sz="half" idx="17"/>
          </p:nvPr>
        </p:nvSpPr>
        <p:spPr>
          <a:xfrm>
            <a:off x="5344917" y="2667000"/>
            <a:ext cx="2199658"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2795334"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5223030"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98"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699" name="Footer Placeholder 4"/>
          <p:cNvSpPr>
            <a:spLocks noGrp="1"/>
          </p:cNvSpPr>
          <p:nvPr>
            <p:ph type="ftr" sz="quarter" idx="11"/>
          </p:nvPr>
        </p:nvSpPr>
        <p:spPr/>
        <p:txBody>
          <a:bodyPr/>
          <a:p>
            <a:endParaRPr lang="en-US"/>
          </a:p>
        </p:txBody>
      </p:sp>
      <p:sp>
        <p:nvSpPr>
          <p:cNvPr id="1048700" name="Slide Number Placeholder 5"/>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1" name=""/>
        <p:cNvGrpSpPr/>
        <p:nvPr/>
      </p:nvGrpSpPr>
      <p:grpSpPr>
        <a:xfrm>
          <a:off x="0" y="0"/>
          <a:ext cx="0" cy="0"/>
          <a:chOff x="0" y="0"/>
          <a:chExt cx="0" cy="0"/>
        </a:xfrm>
      </p:grpSpPr>
      <p:sp>
        <p:nvSpPr>
          <p:cNvPr id="1048637"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38" name="Text Placeholder 2"/>
          <p:cNvSpPr>
            <a:spLocks noGrp="1"/>
          </p:cNvSpPr>
          <p:nvPr>
            <p:ph type="body" idx="1"/>
          </p:nvPr>
        </p:nvSpPr>
        <p:spPr>
          <a:xfrm>
            <a:off x="489475" y="4250949"/>
            <a:ext cx="2205612"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15"/>
          </p:nvPr>
        </p:nvSpPr>
        <p:spPr>
          <a:xfrm>
            <a:off x="489475" y="2209800"/>
            <a:ext cx="2205612"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8"/>
          </p:nvPr>
        </p:nvSpPr>
        <p:spPr>
          <a:xfrm>
            <a:off x="489475" y="4827212"/>
            <a:ext cx="2205612"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3"/>
          </p:nvPr>
        </p:nvSpPr>
        <p:spPr>
          <a:xfrm>
            <a:off x="2917792" y="4250949"/>
            <a:ext cx="2198466"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1"/>
          </p:nvPr>
        </p:nvSpPr>
        <p:spPr>
          <a:xfrm>
            <a:off x="2917791" y="2209800"/>
            <a:ext cx="2198466"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19"/>
          </p:nvPr>
        </p:nvSpPr>
        <p:spPr>
          <a:xfrm>
            <a:off x="2916776" y="4827211"/>
            <a:ext cx="2201378"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Text Placeholder 4"/>
          <p:cNvSpPr>
            <a:spLocks noGrp="1"/>
          </p:cNvSpPr>
          <p:nvPr>
            <p:ph type="body" sz="quarter" idx="13"/>
          </p:nvPr>
        </p:nvSpPr>
        <p:spPr>
          <a:xfrm>
            <a:off x="5344917" y="4250949"/>
            <a:ext cx="219965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Picture Placeholder 2"/>
          <p:cNvSpPr>
            <a:spLocks noChangeAspect="1" noGrp="1"/>
          </p:cNvSpPr>
          <p:nvPr>
            <p:ph type="pic" idx="22"/>
          </p:nvPr>
        </p:nvSpPr>
        <p:spPr>
          <a:xfrm>
            <a:off x="5344916" y="2209800"/>
            <a:ext cx="2199658"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6" name="Text Placeholder 3"/>
          <p:cNvSpPr>
            <a:spLocks noGrp="1"/>
          </p:cNvSpPr>
          <p:nvPr>
            <p:ph type="body" sz="half" idx="20"/>
          </p:nvPr>
        </p:nvSpPr>
        <p:spPr>
          <a:xfrm>
            <a:off x="5344824" y="4827209"/>
            <a:ext cx="2202571"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18"/>
          <p:cNvCxnSpPr>
            <a:cxnSpLocks/>
          </p:cNvCxnSpPr>
          <p:nvPr/>
        </p:nvCxnSpPr>
        <p:spPr>
          <a:xfrm>
            <a:off x="2795334"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5223030"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47"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sp>
        <p:nvSpPr>
          <p:cNvPr id="1048707" name="Title 1"/>
          <p:cNvSpPr>
            <a:spLocks noGrp="1"/>
          </p:cNvSpPr>
          <p:nvPr>
            <p:ph type="title"/>
          </p:nvPr>
        </p:nvSpPr>
        <p:spPr/>
        <p:txBody>
          <a:bodyPr/>
          <a:p>
            <a:r>
              <a:rPr lang="en-US"/>
              <a:t>Click to edit Master title style</a:t>
            </a:r>
            <a:endParaRPr dirty="0" lang="en-US"/>
          </a:p>
        </p:txBody>
      </p:sp>
      <p:sp>
        <p:nvSpPr>
          <p:cNvPr id="1048708"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710" name="Footer Placeholder 4"/>
          <p:cNvSpPr>
            <a:spLocks noGrp="1"/>
          </p:cNvSpPr>
          <p:nvPr>
            <p:ph type="ftr" sz="quarter" idx="11"/>
          </p:nvPr>
        </p:nvSpPr>
        <p:spPr/>
        <p:txBody>
          <a:bodyPr/>
          <a:p>
            <a:endParaRPr lang="en-US"/>
          </a:p>
        </p:txBody>
      </p:sp>
      <p:sp>
        <p:nvSpPr>
          <p:cNvPr id="1048711" name="Slide Number Placeholder 5"/>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1" name="Vertical Title 1"/>
          <p:cNvSpPr>
            <a:spLocks noGrp="1"/>
          </p:cNvSpPr>
          <p:nvPr>
            <p:ph type="title" orient="vert"/>
          </p:nvPr>
        </p:nvSpPr>
        <p:spPr>
          <a:xfrm>
            <a:off x="6229782" y="430214"/>
            <a:ext cx="1314793" cy="5826125"/>
          </a:xfrm>
        </p:spPr>
        <p:txBody>
          <a:bodyPr anchor="b" anchorCtr="0" vert="eaVert"/>
          <a:p>
            <a:r>
              <a:rPr lang="en-US"/>
              <a:t>Click to edit Master title style</a:t>
            </a:r>
            <a:endParaRPr dirty="0" lang="en-US"/>
          </a:p>
        </p:txBody>
      </p:sp>
      <p:sp>
        <p:nvSpPr>
          <p:cNvPr id="1048662" name="Vertical Text Placeholder 2"/>
          <p:cNvSpPr>
            <a:spLocks noGrp="1"/>
          </p:cNvSpPr>
          <p:nvPr>
            <p:ph type="body" orient="vert" idx="1"/>
          </p:nvPr>
        </p:nvSpPr>
        <p:spPr>
          <a:xfrm>
            <a:off x="489475" y="773205"/>
            <a:ext cx="5568812" cy="548313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664" name="Footer Placeholder 4"/>
          <p:cNvSpPr>
            <a:spLocks noGrp="1"/>
          </p:cNvSpPr>
          <p:nvPr>
            <p:ph type="ftr" sz="quarter" idx="11"/>
          </p:nvPr>
        </p:nvSpPr>
        <p:spPr/>
        <p:txBody>
          <a:bodyPr/>
          <a:p>
            <a:endParaRPr lang="en-US"/>
          </a:p>
        </p:txBody>
      </p:sp>
      <p:sp>
        <p:nvSpPr>
          <p:cNvPr id="1048665" name="Slide Number Placeholder 5"/>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6"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dirty="0" lang="en-US"/>
          </a:p>
        </p:txBody>
      </p:sp>
      <p:sp>
        <p:nvSpPr>
          <p:cNvPr id="104867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593" name="Title 1"/>
          <p:cNvSpPr>
            <a:spLocks noGrp="1"/>
          </p:cNvSpPr>
          <p:nvPr>
            <p:ph type="title"/>
          </p:nvPr>
        </p:nvSpPr>
        <p:spPr>
          <a:xfrm>
            <a:off x="866443" y="2861734"/>
            <a:ext cx="6620967" cy="1915647"/>
          </a:xfrm>
        </p:spPr>
        <p:txBody>
          <a:bodyPr anchor="b"/>
          <a:lstStyle>
            <a:lvl1pPr algn="l">
              <a:defRPr b="0" cap="none" sz="4000"/>
            </a:lvl1pPr>
          </a:lstStyle>
          <a:p>
            <a:r>
              <a:rPr lang="en-US"/>
              <a:t>Click to edit Master title style</a:t>
            </a:r>
            <a:endParaRPr dirty="0" lang="en-US"/>
          </a:p>
        </p:txBody>
      </p:sp>
      <p:sp>
        <p:nvSpPr>
          <p:cNvPr id="1048594" name="Text Placeholder 2"/>
          <p:cNvSpPr>
            <a:spLocks noGrp="1"/>
          </p:cNvSpPr>
          <p:nvPr>
            <p:ph type="body" idx="1"/>
          </p:nvPr>
        </p:nvSpPr>
        <p:spPr>
          <a:xfrm>
            <a:off x="866442" y="4777381"/>
            <a:ext cx="6620968" cy="860400"/>
          </a:xfrm>
        </p:spPr>
        <p:txBody>
          <a:bodyPr anchor="t"/>
          <a:lstStyle>
            <a:lvl1pPr algn="l" indent="0" marL="0">
              <a:buNone/>
              <a:defRPr cap="all"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5" name="Date Placeholder 3"/>
          <p:cNvSpPr>
            <a:spLocks noGrp="1"/>
          </p:cNvSpPr>
          <p:nvPr>
            <p:ph type="dt" sz="half" idx="10"/>
          </p:nvPr>
        </p:nvSpPr>
        <p:spPr/>
        <p:txBody>
          <a:bodyPr/>
          <a:p>
            <a:fld id="{0B1CC484-E5D8-4DB4-9E1D-93BEFDC97891}" type="datetimeFigureOut">
              <a:rPr lang="en-US" smtClean="0"/>
              <a:t>12-Jul-20</a:t>
            </a:fld>
            <a:endParaRPr lang="en-US"/>
          </a:p>
        </p:txBody>
      </p:sp>
      <p:sp>
        <p:nvSpPr>
          <p:cNvPr id="1048596" name="Footer Placeholder 4"/>
          <p:cNvSpPr>
            <a:spLocks noGrp="1"/>
          </p:cNvSpPr>
          <p:nvPr>
            <p:ph type="ftr" sz="quarter" idx="11"/>
          </p:nvPr>
        </p:nvSpPr>
        <p:spPr/>
        <p:txBody>
          <a:bodyPr/>
          <a:p>
            <a:endParaRPr lang="en-US"/>
          </a:p>
        </p:txBody>
      </p:sp>
      <p:sp>
        <p:nvSpPr>
          <p:cNvPr id="1048597" name="Slide Number Placeholder 5"/>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B1CC484-E5D8-4DB4-9E1D-93BEFDC97891}" type="datetimeFigureOut">
              <a:rPr lang="en-US" smtClean="0"/>
              <a:t>12-Jul-20</a:t>
            </a:fld>
            <a:endParaRPr lang="en-US"/>
          </a:p>
        </p:txBody>
      </p:sp>
      <p:sp>
        <p:nvSpPr>
          <p:cNvPr id="1048689" name="Footer Placeholder 5"/>
          <p:cNvSpPr>
            <a:spLocks noGrp="1"/>
          </p:cNvSpPr>
          <p:nvPr>
            <p:ph type="ftr" sz="quarter" idx="11"/>
          </p:nvPr>
        </p:nvSpPr>
        <p:spPr/>
        <p:txBody>
          <a:bodyPr/>
          <a:p>
            <a:endParaRPr lang="en-US"/>
          </a:p>
        </p:txBody>
      </p:sp>
      <p:sp>
        <p:nvSpPr>
          <p:cNvPr id="1048690" name="Slide Number Placeholder 6"/>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dirty="0" lang="en-US"/>
          </a:p>
        </p:txBody>
      </p:sp>
      <p:sp>
        <p:nvSpPr>
          <p:cNvPr id="1048651" name="Text Placeholder 2"/>
          <p:cNvSpPr>
            <a:spLocks noGrp="1"/>
          </p:cNvSpPr>
          <p:nvPr>
            <p:ph type="body" idx="1"/>
          </p:nvPr>
        </p:nvSpPr>
        <p:spPr>
          <a:xfrm>
            <a:off x="827700" y="1905000"/>
            <a:ext cx="3298112"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3" name="Text Placeholder 4"/>
          <p:cNvSpPr>
            <a:spLocks noGrp="1"/>
          </p:cNvSpPr>
          <p:nvPr>
            <p:ph type="body" sz="quarter" idx="3"/>
          </p:nvPr>
        </p:nvSpPr>
        <p:spPr>
          <a:xfrm>
            <a:off x="4241976" y="1905000"/>
            <a:ext cx="3298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6"/>
          <p:cNvSpPr>
            <a:spLocks noGrp="1"/>
          </p:cNvSpPr>
          <p:nvPr>
            <p:ph type="dt" sz="half" idx="10"/>
          </p:nvPr>
        </p:nvSpPr>
        <p:spPr/>
        <p:txBody>
          <a:bodyPr/>
          <a:p>
            <a:fld id="{0B1CC484-E5D8-4DB4-9E1D-93BEFDC97891}" type="datetimeFigureOut">
              <a:rPr lang="en-US" smtClean="0"/>
              <a:t>12-Jul-20</a:t>
            </a:fld>
            <a:endParaRPr lang="en-US"/>
          </a:p>
        </p:txBody>
      </p:sp>
      <p:sp>
        <p:nvSpPr>
          <p:cNvPr id="1048656" name="Footer Placeholder 7"/>
          <p:cNvSpPr>
            <a:spLocks noGrp="1"/>
          </p:cNvSpPr>
          <p:nvPr>
            <p:ph type="ftr" sz="quarter" idx="11"/>
          </p:nvPr>
        </p:nvSpPr>
        <p:spPr/>
        <p:txBody>
          <a:bodyPr/>
          <a:p>
            <a:endParaRPr lang="en-US"/>
          </a:p>
        </p:txBody>
      </p:sp>
      <p:sp>
        <p:nvSpPr>
          <p:cNvPr id="1048657" name="Slide Number Placeholder 8"/>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17" name="Title 1"/>
          <p:cNvSpPr>
            <a:spLocks noGrp="1"/>
          </p:cNvSpPr>
          <p:nvPr>
            <p:ph type="title"/>
          </p:nvPr>
        </p:nvSpPr>
        <p:spPr/>
        <p:txBody>
          <a:bodyPr/>
          <a:p>
            <a:r>
              <a:rPr lang="en-US"/>
              <a:t>Click to edit Master title style</a:t>
            </a:r>
            <a:endParaRPr dirty="0" lang="en-US"/>
          </a:p>
        </p:txBody>
      </p:sp>
      <p:sp>
        <p:nvSpPr>
          <p:cNvPr id="1048618" name="Date Placeholder 2"/>
          <p:cNvSpPr>
            <a:spLocks noGrp="1"/>
          </p:cNvSpPr>
          <p:nvPr>
            <p:ph type="dt" sz="half" idx="10"/>
          </p:nvPr>
        </p:nvSpPr>
        <p:spPr/>
        <p:txBody>
          <a:bodyPr/>
          <a:p>
            <a:fld id="{0B1CC484-E5D8-4DB4-9E1D-93BEFDC97891}" type="datetimeFigureOut">
              <a:rPr lang="en-US" smtClean="0"/>
              <a:t>12-Jul-20</a:t>
            </a:fld>
            <a:endParaRPr lang="en-US"/>
          </a:p>
        </p:txBody>
      </p:sp>
      <p:sp>
        <p:nvSpPr>
          <p:cNvPr id="1048619" name="Footer Placeholder 3"/>
          <p:cNvSpPr>
            <a:spLocks noGrp="1"/>
          </p:cNvSpPr>
          <p:nvPr>
            <p:ph type="ftr" sz="quarter" idx="11"/>
          </p:nvPr>
        </p:nvSpPr>
        <p:spPr/>
        <p:txBody>
          <a:bodyPr/>
          <a:p>
            <a:endParaRPr lang="en-US"/>
          </a:p>
        </p:txBody>
      </p:sp>
      <p:sp>
        <p:nvSpPr>
          <p:cNvPr id="1048620" name="Slide Number Placeholder 4"/>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58" name="Date Placeholder 1"/>
          <p:cNvSpPr>
            <a:spLocks noGrp="1"/>
          </p:cNvSpPr>
          <p:nvPr>
            <p:ph type="dt" sz="half" idx="10"/>
          </p:nvPr>
        </p:nvSpPr>
        <p:spPr/>
        <p:txBody>
          <a:bodyPr/>
          <a:p>
            <a:fld id="{0B1CC484-E5D8-4DB4-9E1D-93BEFDC97891}" type="datetimeFigureOut">
              <a:rPr lang="en-US" smtClean="0"/>
              <a:t>12-Jul-20</a:t>
            </a:fld>
            <a:endParaRPr lang="en-US"/>
          </a:p>
        </p:txBody>
      </p:sp>
      <p:sp>
        <p:nvSpPr>
          <p:cNvPr id="1048659" name="Footer Placeholder 2"/>
          <p:cNvSpPr>
            <a:spLocks noGrp="1"/>
          </p:cNvSpPr>
          <p:nvPr>
            <p:ph type="ftr" sz="quarter" idx="11"/>
          </p:nvPr>
        </p:nvSpPr>
        <p:spPr/>
        <p:txBody>
          <a:bodyPr/>
          <a:p>
            <a:endParaRPr lang="en-US"/>
          </a:p>
        </p:txBody>
      </p:sp>
      <p:sp>
        <p:nvSpPr>
          <p:cNvPr id="1048660" name="Slide Number Placeholder 3"/>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01" name="Title 1"/>
          <p:cNvSpPr>
            <a:spLocks noGrp="1"/>
          </p:cNvSpPr>
          <p:nvPr>
            <p:ph type="title"/>
          </p:nvPr>
        </p:nvSpPr>
        <p:spPr>
          <a:xfrm>
            <a:off x="866441" y="1447800"/>
            <a:ext cx="2551462" cy="1447800"/>
          </a:xfrm>
        </p:spPr>
        <p:txBody>
          <a:bodyPr anchor="b"/>
          <a:lstStyle>
            <a:lvl1pPr algn="l">
              <a:defRPr b="0" sz="2400"/>
            </a:lvl1pPr>
          </a:lstStyle>
          <a:p>
            <a:r>
              <a:rPr lang="en-US"/>
              <a:t>Click to edit Master title style</a:t>
            </a:r>
            <a:endParaRPr dirty="0" lang="en-US"/>
          </a:p>
        </p:txBody>
      </p:sp>
      <p:sp>
        <p:nvSpPr>
          <p:cNvPr id="1048702"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Text Placeholder 3"/>
          <p:cNvSpPr>
            <a:spLocks noGrp="1"/>
          </p:cNvSpPr>
          <p:nvPr>
            <p:ph type="body" sz="half" idx="2"/>
          </p:nvPr>
        </p:nvSpPr>
        <p:spPr>
          <a:xfrm>
            <a:off x="866441" y="3129281"/>
            <a:ext cx="2551462"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4" name="Date Placeholder 4"/>
          <p:cNvSpPr>
            <a:spLocks noGrp="1"/>
          </p:cNvSpPr>
          <p:nvPr>
            <p:ph type="dt" sz="half" idx="10"/>
          </p:nvPr>
        </p:nvSpPr>
        <p:spPr/>
        <p:txBody>
          <a:bodyPr/>
          <a:p>
            <a:fld id="{0B1CC484-E5D8-4DB4-9E1D-93BEFDC97891}" type="datetimeFigureOut">
              <a:rPr lang="en-US" smtClean="0"/>
              <a:t>12-Jul-20</a:t>
            </a:fld>
            <a:endParaRPr lang="en-US"/>
          </a:p>
        </p:txBody>
      </p:sp>
      <p:sp>
        <p:nvSpPr>
          <p:cNvPr id="1048705" name="Footer Placeholder 5"/>
          <p:cNvSpPr>
            <a:spLocks noGrp="1"/>
          </p:cNvSpPr>
          <p:nvPr>
            <p:ph type="ftr" sz="quarter" idx="11"/>
          </p:nvPr>
        </p:nvSpPr>
        <p:spPr/>
        <p:txBody>
          <a:bodyPr/>
          <a:p>
            <a:endParaRPr lang="en-US"/>
          </a:p>
        </p:txBody>
      </p:sp>
      <p:sp>
        <p:nvSpPr>
          <p:cNvPr id="1048706" name="Slide Number Placeholder 6"/>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1" name="Title 1"/>
          <p:cNvSpPr>
            <a:spLocks noGrp="1"/>
          </p:cNvSpPr>
          <p:nvPr>
            <p:ph type="title"/>
          </p:nvPr>
        </p:nvSpPr>
        <p:spPr>
          <a:xfrm>
            <a:off x="865656" y="1854192"/>
            <a:ext cx="3820674" cy="1574808"/>
          </a:xfrm>
        </p:spPr>
        <p:txBody>
          <a:bodyPr anchor="b">
            <a:normAutofit/>
          </a:bodyPr>
          <a:lstStyle>
            <a:lvl1pPr algn="l">
              <a:defRPr b="0" sz="3600"/>
            </a:lvl1pPr>
          </a:lstStyle>
          <a:p>
            <a:r>
              <a:rPr lang="en-US"/>
              <a:t>Click to edit Master title style</a:t>
            </a:r>
            <a:endParaRPr dirty="0" lang="en-US"/>
          </a:p>
        </p:txBody>
      </p:sp>
      <p:sp>
        <p:nvSpPr>
          <p:cNvPr id="1048632" name="Picture Placeholder 2"/>
          <p:cNvSpPr>
            <a:spLocks noChangeAspect="1" noGrp="1"/>
          </p:cNvSpPr>
          <p:nvPr>
            <p:ph type="pic" idx="1"/>
          </p:nvPr>
        </p:nvSpPr>
        <p:spPr>
          <a:xfrm>
            <a:off x="5213517" y="1143000"/>
            <a:ext cx="2400925"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3" name="Text Placeholder 3"/>
          <p:cNvSpPr>
            <a:spLocks noGrp="1"/>
          </p:cNvSpPr>
          <p:nvPr>
            <p:ph type="body" sz="half" idx="2"/>
          </p:nvPr>
        </p:nvSpPr>
        <p:spPr>
          <a:xfrm>
            <a:off x="866441" y="3657600"/>
            <a:ext cx="3814728"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p>
            <a:fld id="{0B1CC484-E5D8-4DB4-9E1D-93BEFDC97891}" type="datetimeFigureOut">
              <a:rPr lang="en-US" smtClean="0"/>
              <a:t>12-Jul-20</a:t>
            </a:fld>
            <a:endParaRPr lang="en-US"/>
          </a:p>
        </p:txBody>
      </p:sp>
      <p:sp>
        <p:nvSpPr>
          <p:cNvPr id="1048635" name="Footer Placeholder 5"/>
          <p:cNvSpPr>
            <a:spLocks noGrp="1"/>
          </p:cNvSpPr>
          <p:nvPr>
            <p:ph type="ftr" sz="quarter" idx="11"/>
          </p:nvPr>
        </p:nvSpPr>
        <p:spPr/>
        <p:txBody>
          <a:bodyPr/>
          <a:p>
            <a:endParaRPr lang="en-US"/>
          </a:p>
        </p:txBody>
      </p:sp>
      <p:sp>
        <p:nvSpPr>
          <p:cNvPr id="1048636" name="Slide Number Placeholder 6"/>
          <p:cNvSpPr>
            <a:spLocks noGrp="1"/>
          </p:cNvSpPr>
          <p:nvPr>
            <p:ph type="sldNum" sz="quarter" idx="12"/>
          </p:nvPr>
        </p:nvSpPr>
        <p:spPr/>
        <p:txBody>
          <a:bodyPr/>
          <a:p>
            <a:fld id="{A5B3C987-09D6-40DF-965D-C6CD397DEB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Oval 21"/>
          <p:cNvSpPr/>
          <p:nvPr/>
        </p:nvSpPr>
        <p:spPr>
          <a:xfrm>
            <a:off x="6299432" y="1676400"/>
            <a:ext cx="2819400"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7" name="Oval 22"/>
          <p:cNvSpPr/>
          <p:nvPr/>
        </p:nvSpPr>
        <p:spPr>
          <a:xfrm>
            <a:off x="5689832" y="-457200"/>
            <a:ext cx="1600200" cy="1600200"/>
          </a:xfrm>
          <a:prstGeom prst="ellipse"/>
          <a:gradFill flip="none" rotWithShape="1">
            <a:gsLst>
              <a:gs pos="0">
                <a:schemeClr val="bg2">
                  <a:lumMod val="60000"/>
                  <a:lumOff val="40000"/>
                  <a:alpha val="14000"/>
                </a:schemeClr>
              </a:gs>
              <a:gs pos="36000">
                <a:schemeClr val="bg2">
                  <a:lumMod val="60000"/>
                  <a:lumOff val="40000"/>
                  <a:alpha val="7000"/>
                </a:schemeClr>
              </a:gs>
              <a:gs pos="73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23"/>
          <p:cNvSpPr/>
          <p:nvPr/>
        </p:nvSpPr>
        <p:spPr>
          <a:xfrm>
            <a:off x="6299432" y="6096000"/>
            <a:ext cx="990600" cy="990600"/>
          </a:xfrm>
          <a:prstGeom prst="ellipse"/>
          <a:gradFill flip="none" rotWithShape="1">
            <a:gsLst>
              <a:gs pos="0">
                <a:schemeClr val="bg2">
                  <a:lumMod val="60000"/>
                  <a:lumOff val="40000"/>
                  <a:alpha val="9000"/>
                </a:schemeClr>
              </a:gs>
              <a:gs pos="36000">
                <a:schemeClr val="bg2">
                  <a:lumMod val="60000"/>
                  <a:lumOff val="40000"/>
                  <a:alpha val="5000"/>
                </a:schemeClr>
              </a:gs>
              <a:gs pos="66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9"/>
          <p:cNvSpPr/>
          <p:nvPr/>
        </p:nvSpPr>
        <p:spPr>
          <a:xfrm>
            <a:off x="-153988" y="2667000"/>
            <a:ext cx="4191000" cy="4191000"/>
          </a:xfrm>
          <a:prstGeom prst="ellipse"/>
          <a:gradFill flip="none" rotWithShape="1">
            <a:gsLst>
              <a:gs pos="0">
                <a:schemeClr val="bg2">
                  <a:lumMod val="60000"/>
                  <a:lumOff val="40000"/>
                  <a:alpha val="11000"/>
                </a:schemeClr>
              </a:gs>
              <a:gs pos="36000">
                <a:schemeClr val="bg2">
                  <a:lumMod val="60000"/>
                  <a:lumOff val="40000"/>
                  <a:alpha val="10000"/>
                </a:schemeClr>
              </a:gs>
              <a:gs pos="75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20"/>
          <p:cNvSpPr/>
          <p:nvPr/>
        </p:nvSpPr>
        <p:spPr>
          <a:xfrm>
            <a:off x="-839788" y="2895600"/>
            <a:ext cx="2362200" cy="2362200"/>
          </a:xfrm>
          <a:prstGeom prst="ellipse"/>
          <a:gradFill flip="none" rotWithShape="1">
            <a:gsLst>
              <a:gs pos="0">
                <a:schemeClr val="bg2">
                  <a:lumMod val="60000"/>
                  <a:lumOff val="40000"/>
                  <a:alpha val="8000"/>
                </a:schemeClr>
              </a:gs>
              <a:gs pos="36000">
                <a:schemeClr val="bg2">
                  <a:lumMod val="60000"/>
                  <a:lumOff val="40000"/>
                  <a:alpha val="8000"/>
                </a:schemeClr>
              </a:gs>
              <a:gs pos="72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18"/>
          <p:cNvSpPr/>
          <p:nvPr/>
        </p:nvSpPr>
        <p:spPr>
          <a:xfrm>
            <a:off x="7745644" y="0"/>
            <a:ext cx="685800" cy="1099458"/>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82" name="Title Placeholder 1"/>
          <p:cNvSpPr>
            <a:spLocks noGrp="1"/>
          </p:cNvSpPr>
          <p:nvPr>
            <p:ph type="title"/>
          </p:nvPr>
        </p:nvSpPr>
        <p:spPr>
          <a:xfrm>
            <a:off x="484710" y="452718"/>
            <a:ext cx="7055380" cy="1400530"/>
          </a:xfrm>
          <a:prstGeom prst="rect"/>
        </p:spPr>
        <p:txBody>
          <a:bodyPr anchor="t" bIns="45720" lIns="91440" rIns="91440" rtlCol="0" tIns="45720" vert="horz">
            <a:noAutofit/>
          </a:bodyPr>
          <a:p>
            <a:r>
              <a:rPr lang="en-US"/>
              <a:t>Click to edit Master title style</a:t>
            </a:r>
            <a:endParaRPr dirty="0" lang="en-US"/>
          </a:p>
        </p:txBody>
      </p:sp>
      <p:sp>
        <p:nvSpPr>
          <p:cNvPr id="1048583" name="Text Placeholder 2"/>
          <p:cNvSpPr>
            <a:spLocks noGrp="1"/>
          </p:cNvSpPr>
          <p:nvPr>
            <p:ph type="body" idx="1"/>
          </p:nvPr>
        </p:nvSpPr>
        <p:spPr>
          <a:xfrm>
            <a:off x="827700" y="2052925"/>
            <a:ext cx="6711654"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rot="5400000">
            <a:off x="7494989" y="1828771"/>
            <a:ext cx="990599" cy="228659"/>
          </a:xfrm>
          <a:prstGeom prst="rect"/>
        </p:spPr>
        <p:txBody>
          <a:bodyPr anchor="t" bIns="45720" lIns="91440" rIns="91440" rtlCol="0" tIns="45720" vert="horz"/>
          <a:lstStyle>
            <a:lvl1pPr algn="l">
              <a:defRPr b="0" sz="1100" i="0">
                <a:solidFill>
                  <a:schemeClr val="tx1">
                    <a:tint val="75000"/>
                    <a:alpha val="60000"/>
                  </a:schemeClr>
                </a:solidFill>
              </a:defRPr>
            </a:lvl1pPr>
          </a:lstStyle>
          <a:p>
            <a:fld id="{0B1CC484-E5D8-4DB4-9E1D-93BEFDC97891}" type="datetimeFigureOut">
              <a:rPr lang="en-US" smtClean="0"/>
              <a:t>12-Jul-20</a:t>
            </a:fld>
            <a:endParaRPr lang="en-US"/>
          </a:p>
        </p:txBody>
      </p:sp>
      <p:sp>
        <p:nvSpPr>
          <p:cNvPr id="1048585" name="Footer Placeholder 4"/>
          <p:cNvSpPr>
            <a:spLocks noGrp="1"/>
          </p:cNvSpPr>
          <p:nvPr>
            <p:ph type="ftr" sz="quarter" idx="3"/>
          </p:nvPr>
        </p:nvSpPr>
        <p:spPr>
          <a:xfrm rot="5400000">
            <a:off x="6233335" y="3263371"/>
            <a:ext cx="3859795" cy="228660"/>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lang="en-US"/>
          </a:p>
        </p:txBody>
      </p:sp>
      <p:sp>
        <p:nvSpPr>
          <p:cNvPr id="1048586" name="Slide Number Placeholder 5"/>
          <p:cNvSpPr>
            <a:spLocks noGrp="1"/>
          </p:cNvSpPr>
          <p:nvPr>
            <p:ph type="sldNum" sz="quarter" idx="4"/>
          </p:nvPr>
        </p:nvSpPr>
        <p:spPr bwMode="gray">
          <a:xfrm>
            <a:off x="7766431" y="295736"/>
            <a:ext cx="628813" cy="767687"/>
          </a:xfrm>
          <a:prstGeom prst="rect"/>
        </p:spPr>
        <p:txBody>
          <a:bodyPr anchor="b" bIns="45720" lIns="91440" rIns="91440" rtlCol="0" tIns="45720" vert="horz"/>
          <a:lstStyle>
            <a:lvl1pPr algn="ctr">
              <a:defRPr b="0" sz="2801" i="0">
                <a:solidFill>
                  <a:schemeClr val="tx1">
                    <a:tint val="75000"/>
                  </a:schemeClr>
                </a:solidFill>
              </a:defRPr>
            </a:lvl1pPr>
          </a:lstStyle>
          <a:p>
            <a:fld id="{A5B3C987-09D6-40DF-965D-C6CD397DEB1B}"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7"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7" eaLnBrk="1" hangingPunct="1" indent="-342906" latinLnBrk="0" marL="342906" rtl="0">
        <a:spcBef>
          <a:spcPts val="1000"/>
        </a:spcBef>
        <a:spcAft>
          <a:spcPts val="0"/>
        </a:spcAft>
        <a:buClr>
          <a:schemeClr val="bg2">
            <a:lumMod val="40000"/>
            <a:lumOff val="60000"/>
          </a:schemeClr>
        </a:buClr>
        <a:buSzPct val="80000"/>
        <a:buFont typeface="Wingdings 3" charset="2"/>
        <a:buChar char=""/>
        <a:defRPr b="0" sz="2000" i="0" kern="1200">
          <a:solidFill>
            <a:schemeClr val="tx1"/>
          </a:solidFill>
          <a:latin typeface="+mj-lt"/>
          <a:ea typeface="+mj-ea"/>
          <a:cs typeface="+mj-cs"/>
        </a:defRPr>
      </a:lvl1pPr>
      <a:lvl2pPr algn="l" defTabSz="457207" eaLnBrk="1" hangingPunct="1" indent="-285755" latinLnBrk="0" marL="742962" rtl="0">
        <a:spcBef>
          <a:spcPts val="1000"/>
        </a:spcBef>
        <a:spcAft>
          <a:spcPts val="0"/>
        </a:spcAft>
        <a:buClr>
          <a:schemeClr val="bg2">
            <a:lumMod val="40000"/>
            <a:lumOff val="60000"/>
          </a:schemeClr>
        </a:buClr>
        <a:buSzPct val="80000"/>
        <a:buFont typeface="Wingdings 3" charset="2"/>
        <a:buChar char=""/>
        <a:defRPr b="0" sz="1800" i="0" kern="1200">
          <a:solidFill>
            <a:schemeClr val="tx1"/>
          </a:solidFill>
          <a:latin typeface="+mj-lt"/>
          <a:ea typeface="+mj-ea"/>
          <a:cs typeface="+mj-cs"/>
        </a:defRPr>
      </a:lvl2pPr>
      <a:lvl3pPr algn="l" defTabSz="457207" eaLnBrk="1" hangingPunct="1" indent="-228604" latinLnBrk="0" marL="1143020" rtl="0">
        <a:spcBef>
          <a:spcPts val="1000"/>
        </a:spcBef>
        <a:spcAft>
          <a:spcPts val="0"/>
        </a:spcAft>
        <a:buClr>
          <a:schemeClr val="bg2">
            <a:lumMod val="40000"/>
            <a:lumOff val="60000"/>
          </a:schemeClr>
        </a:buClr>
        <a:buSzPct val="80000"/>
        <a:buFont typeface="Wingdings 3" charset="2"/>
        <a:buChar char=""/>
        <a:defRPr b="0" sz="1600" i="0" kern="1200">
          <a:solidFill>
            <a:schemeClr val="tx1"/>
          </a:solidFill>
          <a:latin typeface="+mj-lt"/>
          <a:ea typeface="+mj-ea"/>
          <a:cs typeface="+mj-cs"/>
        </a:defRPr>
      </a:lvl3pPr>
      <a:lvl4pPr algn="l" defTabSz="457207" eaLnBrk="1" hangingPunct="1" indent="-228604" latinLnBrk="0" marL="1600227"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4pPr>
      <a:lvl5pPr algn="l" defTabSz="457207" eaLnBrk="1" hangingPunct="1" indent="-228604" latinLnBrk="0" marL="2057434"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5pPr>
      <a:lvl6pPr algn="l" defTabSz="457207" eaLnBrk="1" hangingPunct="1" indent="-228604" latinLnBrk="0" marL="2514642"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6pPr>
      <a:lvl7pPr algn="l" defTabSz="457207" eaLnBrk="1" hangingPunct="1" indent="-228604" latinLnBrk="0" marL="2971849"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7pPr>
      <a:lvl8pPr algn="l" defTabSz="457207" eaLnBrk="1" hangingPunct="1" indent="-228604" latinLnBrk="0" marL="3429057"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8pPr>
      <a:lvl9pPr algn="l" defTabSz="457207" eaLnBrk="1" hangingPunct="1" indent="-228604" latinLnBrk="0" marL="3886264"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7" eaLnBrk="1" hangingPunct="1" latinLnBrk="0" marL="0" rtl="0">
        <a:defRPr sz="1800" kern="1200">
          <a:solidFill>
            <a:schemeClr val="tx1"/>
          </a:solidFill>
          <a:latin typeface="+mn-lt"/>
          <a:ea typeface="+mn-ea"/>
          <a:cs typeface="+mn-cs"/>
        </a:defRPr>
      </a:lvl1pPr>
      <a:lvl2pPr algn="l" defTabSz="457207" eaLnBrk="1" hangingPunct="1" latinLnBrk="0" marL="457207" rtl="0">
        <a:defRPr sz="1800" kern="1200">
          <a:solidFill>
            <a:schemeClr val="tx1"/>
          </a:solidFill>
          <a:latin typeface="+mn-lt"/>
          <a:ea typeface="+mn-ea"/>
          <a:cs typeface="+mn-cs"/>
        </a:defRPr>
      </a:lvl2pPr>
      <a:lvl3pPr algn="l" defTabSz="457207" eaLnBrk="1" hangingPunct="1" latinLnBrk="0" marL="914415" rtl="0">
        <a:defRPr sz="1800" kern="1200">
          <a:solidFill>
            <a:schemeClr val="tx1"/>
          </a:solidFill>
          <a:latin typeface="+mn-lt"/>
          <a:ea typeface="+mn-ea"/>
          <a:cs typeface="+mn-cs"/>
        </a:defRPr>
      </a:lvl3pPr>
      <a:lvl4pPr algn="l" defTabSz="457207" eaLnBrk="1" hangingPunct="1" latinLnBrk="0" marL="1371622" rtl="0">
        <a:defRPr sz="1800" kern="1200">
          <a:solidFill>
            <a:schemeClr val="tx1"/>
          </a:solidFill>
          <a:latin typeface="+mn-lt"/>
          <a:ea typeface="+mn-ea"/>
          <a:cs typeface="+mn-cs"/>
        </a:defRPr>
      </a:lvl4pPr>
      <a:lvl5pPr algn="l" defTabSz="457207" eaLnBrk="1" hangingPunct="1" latinLnBrk="0" marL="1828831" rtl="0">
        <a:defRPr sz="1800" kern="1200">
          <a:solidFill>
            <a:schemeClr val="tx1"/>
          </a:solidFill>
          <a:latin typeface="+mn-lt"/>
          <a:ea typeface="+mn-ea"/>
          <a:cs typeface="+mn-cs"/>
        </a:defRPr>
      </a:lvl5pPr>
      <a:lvl6pPr algn="l" defTabSz="457207" eaLnBrk="1" hangingPunct="1" latinLnBrk="0" marL="2286038" rtl="0">
        <a:defRPr sz="1800" kern="1200">
          <a:solidFill>
            <a:schemeClr val="tx1"/>
          </a:solidFill>
          <a:latin typeface="+mn-lt"/>
          <a:ea typeface="+mn-ea"/>
          <a:cs typeface="+mn-cs"/>
        </a:defRPr>
      </a:lvl6pPr>
      <a:lvl7pPr algn="l" defTabSz="457207" eaLnBrk="1" hangingPunct="1" latinLnBrk="0" marL="2743246" rtl="0">
        <a:defRPr sz="1800" kern="1200">
          <a:solidFill>
            <a:schemeClr val="tx1"/>
          </a:solidFill>
          <a:latin typeface="+mn-lt"/>
          <a:ea typeface="+mn-ea"/>
          <a:cs typeface="+mn-cs"/>
        </a:defRPr>
      </a:lvl7pPr>
      <a:lvl8pPr algn="l" defTabSz="457207" eaLnBrk="1" hangingPunct="1" latinLnBrk="0" marL="3200453" rtl="0">
        <a:defRPr sz="1800" kern="1200">
          <a:solidFill>
            <a:schemeClr val="tx1"/>
          </a:solidFill>
          <a:latin typeface="+mn-lt"/>
          <a:ea typeface="+mn-ea"/>
          <a:cs typeface="+mn-cs"/>
        </a:defRPr>
      </a:lvl8pPr>
      <a:lvl9pPr algn="l" defTabSz="457207" eaLnBrk="1" hangingPunct="1" latinLnBrk="0" marL="3657661"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Title 1"/>
          <p:cNvSpPr>
            <a:spLocks noGrp="1"/>
          </p:cNvSpPr>
          <p:nvPr>
            <p:ph type="ctrTitle"/>
          </p:nvPr>
        </p:nvSpPr>
        <p:spPr>
          <a:xfrm>
            <a:off x="646176" y="1828800"/>
            <a:ext cx="7851648" cy="1828800"/>
          </a:xfrm>
        </p:spPr>
        <p:txBody>
          <a:bodyPr>
            <a:normAutofit/>
          </a:bodyPr>
          <a:p>
            <a:pPr algn="ctr"/>
            <a:r>
              <a:rPr dirty="0" lang="en-US" err="1"/>
              <a:t>MyMechanic</a:t>
            </a:r>
            <a:br>
              <a:rPr dirty="0" lang="en-US"/>
            </a:br>
            <a:r>
              <a:rPr dirty="0" sz="2400" lang="en-US"/>
              <a:t>Platform for book Car service </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Title 1"/>
          <p:cNvSpPr>
            <a:spLocks noGrp="1"/>
          </p:cNvSpPr>
          <p:nvPr>
            <p:ph type="title"/>
          </p:nvPr>
        </p:nvSpPr>
        <p:spPr>
          <a:xfrm>
            <a:off x="609600" y="304800"/>
            <a:ext cx="7772400" cy="1362456"/>
          </a:xfrm>
        </p:spPr>
        <p:txBody>
          <a:bodyPr/>
          <a:p>
            <a:r>
              <a:rPr dirty="0" lang="en-US"/>
              <a:t>Snapshots (Continued)</a:t>
            </a:r>
          </a:p>
        </p:txBody>
      </p:sp>
      <p:pic>
        <p:nvPicPr>
          <p:cNvPr id="2097156" name="Picture 5"/>
          <p:cNvPicPr>
            <a:picLocks noChangeAspect="1"/>
          </p:cNvPicPr>
          <p:nvPr/>
        </p:nvPicPr>
        <p:blipFill>
          <a:blip xmlns:r="http://schemas.openxmlformats.org/officeDocument/2006/relationships" r:embed="rId1"/>
          <a:stretch>
            <a:fillRect/>
          </a:stretch>
        </p:blipFill>
        <p:spPr>
          <a:xfrm>
            <a:off x="228600" y="2097206"/>
            <a:ext cx="8610600" cy="445599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2" name="Title 1"/>
          <p:cNvSpPr>
            <a:spLocks noGrp="1"/>
          </p:cNvSpPr>
          <p:nvPr>
            <p:ph type="title"/>
          </p:nvPr>
        </p:nvSpPr>
        <p:spPr>
          <a:xfrm>
            <a:off x="533400" y="533400"/>
            <a:ext cx="7772400" cy="1362456"/>
          </a:xfrm>
        </p:spPr>
        <p:txBody>
          <a:bodyPr/>
          <a:p>
            <a:r>
              <a:rPr dirty="0" lang="en-US"/>
              <a:t>Conclusion</a:t>
            </a:r>
          </a:p>
        </p:txBody>
      </p:sp>
      <p:sp>
        <p:nvSpPr>
          <p:cNvPr id="1048613" name="Text Placeholder 2"/>
          <p:cNvSpPr>
            <a:spLocks noGrp="1"/>
          </p:cNvSpPr>
          <p:nvPr>
            <p:ph type="body" idx="1"/>
          </p:nvPr>
        </p:nvSpPr>
        <p:spPr>
          <a:xfrm>
            <a:off x="457200" y="2286000"/>
            <a:ext cx="7772400" cy="3048000"/>
          </a:xfrm>
        </p:spPr>
        <p:txBody>
          <a:bodyPr>
            <a:normAutofit/>
          </a:bodyPr>
          <a:p>
            <a:pPr>
              <a:buFont typeface="Arial" pitchFamily="34" charset="0"/>
              <a:buChar char="•"/>
            </a:pPr>
            <a:r>
              <a:rPr dirty="0" sz="2800" lang="en-US"/>
              <a:t> This project exposed us to the latest technologies in web development, thus we have learnt a lot about software project management and new technologies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4" name="Title 1"/>
          <p:cNvSpPr>
            <a:spLocks noGrp="1"/>
          </p:cNvSpPr>
          <p:nvPr>
            <p:ph type="title"/>
          </p:nvPr>
        </p:nvSpPr>
        <p:spPr>
          <a:xfrm>
            <a:off x="533400" y="533400"/>
            <a:ext cx="7772400" cy="1362456"/>
          </a:xfrm>
        </p:spPr>
        <p:txBody>
          <a:bodyPr/>
          <a:p>
            <a:r>
              <a:rPr dirty="0" lang="en-US"/>
              <a:t>Future Work</a:t>
            </a:r>
          </a:p>
        </p:txBody>
      </p:sp>
      <p:sp>
        <p:nvSpPr>
          <p:cNvPr id="1048615" name="Text Placeholder 2"/>
          <p:cNvSpPr>
            <a:spLocks noGrp="1"/>
          </p:cNvSpPr>
          <p:nvPr>
            <p:ph type="body" idx="1"/>
          </p:nvPr>
        </p:nvSpPr>
        <p:spPr>
          <a:xfrm>
            <a:off x="457200" y="2286000"/>
            <a:ext cx="7772400" cy="3048000"/>
          </a:xfrm>
        </p:spPr>
        <p:txBody>
          <a:bodyPr>
            <a:normAutofit/>
          </a:bodyPr>
          <a:p>
            <a:pPr>
              <a:buFont typeface="Arial" pitchFamily="34" charset="0"/>
              <a:buChar char="•"/>
            </a:pPr>
            <a:r>
              <a:rPr dirty="0" sz="2800" lang="en-US"/>
              <a:t> adding two wheelers and three wheelers service.</a:t>
            </a:r>
          </a:p>
          <a:p>
            <a:endParaRPr dirty="0" sz="2800" lang="en-US"/>
          </a:p>
          <a:p>
            <a:pPr>
              <a:buFont typeface="Arial" pitchFamily="34" charset="0"/>
              <a:buChar char="•"/>
            </a:pPr>
            <a:r>
              <a:rPr dirty="0" sz="2800" lang="en-US"/>
              <a:t>Adding direct login or signing with google account.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6" name="Title 1"/>
          <p:cNvSpPr>
            <a:spLocks noGrp="1"/>
          </p:cNvSpPr>
          <p:nvPr>
            <p:ph type="title"/>
          </p:nvPr>
        </p:nvSpPr>
        <p:spPr>
          <a:xfrm>
            <a:off x="685800" y="2514600"/>
            <a:ext cx="7772400" cy="1362456"/>
          </a:xfrm>
        </p:spPr>
        <p:txBody>
          <a:bodyPr/>
          <a:p>
            <a:pPr algn="ctr"/>
            <a:r>
              <a:rPr dirty="0" 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8" name="Title 1"/>
          <p:cNvSpPr>
            <a:spLocks noGrp="1"/>
          </p:cNvSpPr>
          <p:nvPr>
            <p:ph type="title"/>
          </p:nvPr>
        </p:nvSpPr>
        <p:spPr>
          <a:xfrm>
            <a:off x="381000" y="152400"/>
            <a:ext cx="7772400" cy="1362456"/>
          </a:xfrm>
        </p:spPr>
        <p:txBody>
          <a:bodyPr/>
          <a:p>
            <a:r>
              <a:rPr dirty="0" lang="en-US"/>
              <a:t>Introduction</a:t>
            </a:r>
          </a:p>
        </p:txBody>
      </p:sp>
      <p:sp>
        <p:nvSpPr>
          <p:cNvPr id="1048599" name="Text Placeholder 2"/>
          <p:cNvSpPr>
            <a:spLocks noGrp="1"/>
          </p:cNvSpPr>
          <p:nvPr>
            <p:ph type="body" idx="1"/>
          </p:nvPr>
        </p:nvSpPr>
        <p:spPr>
          <a:xfrm>
            <a:off x="457200" y="1524000"/>
            <a:ext cx="7772400" cy="4419600"/>
          </a:xfrm>
        </p:spPr>
        <p:txBody>
          <a:bodyPr>
            <a:noAutofit/>
          </a:bodyPr>
          <a:p>
            <a:pPr>
              <a:buClr>
                <a:schemeClr val="tx1"/>
              </a:buClr>
              <a:buFont typeface="Wingdings" pitchFamily="2" charset="2"/>
              <a:buChar char="§"/>
            </a:pPr>
            <a:r>
              <a:rPr dirty="0" sz="2400" lang="en-US">
                <a:solidFill>
                  <a:schemeClr val="bg1"/>
                </a:solidFill>
              </a:rPr>
              <a:t>  </a:t>
            </a:r>
            <a:r>
              <a:rPr dirty="0" sz="2400" lang="en-US">
                <a:solidFill>
                  <a:schemeClr val="tx1">
                    <a:lumMod val="85000"/>
                  </a:schemeClr>
                </a:solidFill>
              </a:rPr>
              <a:t>You can get anything done on internet, why Not booking car service?, Where user  can book service  whenever  user  wants,  taking  advantage that internet  is now accessible to everyone  in recent years.</a:t>
            </a:r>
          </a:p>
          <a:p>
            <a:pPr>
              <a:buClr>
                <a:schemeClr val="tx1"/>
              </a:buClr>
            </a:pPr>
            <a:endParaRPr dirty="0" sz="2800" lang="en-US">
              <a:solidFill>
                <a:schemeClr val="tx1">
                  <a:lumMod val="85000"/>
                </a:schemeClr>
              </a:solidFill>
            </a:endParaRPr>
          </a:p>
          <a:p>
            <a:pPr>
              <a:buClr>
                <a:schemeClr val="tx1"/>
              </a:buClr>
              <a:buFont typeface="Wingdings" pitchFamily="2" charset="2"/>
              <a:buChar char="§"/>
            </a:pPr>
            <a:r>
              <a:rPr dirty="0" sz="2800" lang="en-US">
                <a:solidFill>
                  <a:schemeClr val="tx1">
                    <a:lumMod val="85000"/>
                  </a:schemeClr>
                </a:solidFill>
              </a:rPr>
              <a:t>  </a:t>
            </a:r>
            <a:r>
              <a:rPr dirty="0" sz="2400" lang="en-US" err="1">
                <a:solidFill>
                  <a:schemeClr val="tx1">
                    <a:lumMod val="85000"/>
                  </a:schemeClr>
                </a:solidFill>
              </a:rPr>
              <a:t>MyMechanic</a:t>
            </a:r>
            <a:r>
              <a:rPr dirty="0" sz="2400" lang="en-US">
                <a:solidFill>
                  <a:schemeClr val="tx1">
                    <a:lumMod val="85000"/>
                  </a:schemeClr>
                </a:solidFill>
              </a:rPr>
              <a:t> is an  service web application that helps users to book any service at any time with user friendly </a:t>
            </a:r>
            <a:r>
              <a:rPr dirty="0" sz="2400" lang="en-US" err="1">
                <a:solidFill>
                  <a:schemeClr val="tx1">
                    <a:lumMod val="85000"/>
                  </a:schemeClr>
                </a:solidFill>
              </a:rPr>
              <a:t>gui</a:t>
            </a:r>
            <a:r>
              <a:rPr dirty="0" sz="2400" lang="en-US">
                <a:solidFill>
                  <a:schemeClr val="tx1">
                    <a:lumMod val="85000"/>
                  </a:schemeClr>
                </a:solidFill>
              </a:rPr>
              <a:t>. This application is best platform for not only but garages also to take their business online</a:t>
            </a:r>
            <a:endParaRPr dirty="0" sz="2800" lang="en-US">
              <a:solidFill>
                <a:schemeClr val="tx1">
                  <a:lumMod val="8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0" name="Title 1"/>
          <p:cNvSpPr>
            <a:spLocks noGrp="1"/>
          </p:cNvSpPr>
          <p:nvPr>
            <p:ph type="title"/>
          </p:nvPr>
        </p:nvSpPr>
        <p:spPr>
          <a:xfrm>
            <a:off x="533400" y="533400"/>
            <a:ext cx="7772400" cy="1362456"/>
          </a:xfrm>
        </p:spPr>
        <p:txBody>
          <a:bodyPr/>
          <a:p>
            <a:r>
              <a:rPr dirty="0" lang="en-US"/>
              <a:t>Objectives</a:t>
            </a:r>
          </a:p>
        </p:txBody>
      </p:sp>
      <p:sp>
        <p:nvSpPr>
          <p:cNvPr id="1048601" name="Text Placeholder 2"/>
          <p:cNvSpPr>
            <a:spLocks noGrp="1"/>
          </p:cNvSpPr>
          <p:nvPr>
            <p:ph type="body" idx="1"/>
          </p:nvPr>
        </p:nvSpPr>
        <p:spPr>
          <a:xfrm>
            <a:off x="533400" y="2590800"/>
            <a:ext cx="7772400" cy="3581400"/>
          </a:xfrm>
        </p:spPr>
        <p:txBody>
          <a:bodyPr>
            <a:normAutofit/>
          </a:bodyPr>
          <a:p>
            <a:pPr>
              <a:buFont typeface="Arial" pitchFamily="34" charset="0"/>
              <a:buChar char="•"/>
            </a:pPr>
            <a:r>
              <a:rPr dirty="0" sz="2800" lang="en-US"/>
              <a:t> </a:t>
            </a:r>
            <a:r>
              <a:rPr dirty="0" sz="2400" lang="en-US"/>
              <a:t>Provide a free car service booking to users and run business for garages. </a:t>
            </a:r>
          </a:p>
          <a:p>
            <a:pPr>
              <a:buFont typeface="Arial" pitchFamily="34" charset="0"/>
              <a:buChar char="•"/>
            </a:pPr>
            <a:r>
              <a:rPr dirty="0" sz="2400" lang="en-US"/>
              <a:t> Simplicity. </a:t>
            </a:r>
          </a:p>
          <a:p>
            <a:pPr>
              <a:buFont typeface="Arial" pitchFamily="34" charset="0"/>
              <a:buChar char="•"/>
            </a:pPr>
            <a:r>
              <a:rPr dirty="0" sz="2400" lang="en-US"/>
              <a:t>User-friendliness. </a:t>
            </a:r>
          </a:p>
          <a:p>
            <a:pPr>
              <a:buFont typeface="Arial" pitchFamily="34" charset="0"/>
              <a:buChar char="•"/>
            </a:pPr>
            <a:r>
              <a:rPr dirty="0" sz="2400" lang="en-US"/>
              <a:t>Easy Accessible. </a:t>
            </a:r>
          </a:p>
          <a:p>
            <a:pPr>
              <a:buFont typeface="Arial" pitchFamily="34" charset="0"/>
              <a:buChar char="•"/>
            </a:pPr>
            <a:endParaRPr dirty="0" sz="28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2" name="Title 1"/>
          <p:cNvSpPr>
            <a:spLocks noGrp="1"/>
          </p:cNvSpPr>
          <p:nvPr>
            <p:ph type="title"/>
          </p:nvPr>
        </p:nvSpPr>
        <p:spPr>
          <a:xfrm>
            <a:off x="304800" y="660207"/>
            <a:ext cx="6620967" cy="983479"/>
          </a:xfrm>
        </p:spPr>
        <p:txBody>
          <a:bodyPr/>
          <a:p>
            <a:r>
              <a:rPr dirty="0" lang="en-US"/>
              <a:t>Technologies</a:t>
            </a:r>
          </a:p>
        </p:txBody>
      </p:sp>
      <p:sp>
        <p:nvSpPr>
          <p:cNvPr id="1048603" name="Text Placeholder 2"/>
          <p:cNvSpPr>
            <a:spLocks noGrp="1"/>
          </p:cNvSpPr>
          <p:nvPr>
            <p:ph type="body" idx="1"/>
          </p:nvPr>
        </p:nvSpPr>
        <p:spPr>
          <a:xfrm>
            <a:off x="685800" y="1828800"/>
            <a:ext cx="7772400" cy="3315136"/>
          </a:xfrm>
        </p:spPr>
        <p:txBody>
          <a:bodyPr>
            <a:normAutofit/>
          </a:bodyPr>
          <a:p>
            <a:r>
              <a:rPr dirty="0" sz="2400" lang="en-US"/>
              <a:t>Languages: </a:t>
            </a:r>
          </a:p>
          <a:p>
            <a:r>
              <a:rPr dirty="0" lang="en-US"/>
              <a:t>html5, css3, </a:t>
            </a:r>
            <a:r>
              <a:rPr dirty="0" lang="en-US" err="1"/>
              <a:t>javascript</a:t>
            </a:r>
            <a:r>
              <a:rPr dirty="0" lang="en-US"/>
              <a:t>, bootstrap, php, </a:t>
            </a:r>
            <a:r>
              <a:rPr dirty="0" lang="en-US" err="1"/>
              <a:t>mysql</a:t>
            </a:r>
            <a:r>
              <a:rPr dirty="0" sz="2400" lang="en-US"/>
              <a:t>. </a:t>
            </a:r>
          </a:p>
          <a:p>
            <a:endParaRPr dirty="0" sz="2400" lang="en-US"/>
          </a:p>
          <a:p>
            <a:r>
              <a:rPr dirty="0" sz="2400" lang="en-US"/>
              <a:t>Platform :</a:t>
            </a:r>
          </a:p>
          <a:p>
            <a:r>
              <a:rPr dirty="0" lang="en-US"/>
              <a:t>Notepad++, </a:t>
            </a:r>
            <a:r>
              <a:rPr dirty="0" lang="en-US" err="1"/>
              <a:t>xampp</a:t>
            </a:r>
            <a:r>
              <a:rPr dirty="0" lang="en-US"/>
              <a:t> server.</a:t>
            </a:r>
          </a:p>
        </p:txBody>
      </p:sp>
      <p:sp>
        <p:nvSpPr>
          <p:cNvPr id="1048604" name="Rectangle 3"/>
          <p:cNvSpPr/>
          <p:nvPr/>
        </p:nvSpPr>
        <p:spPr>
          <a:xfrm>
            <a:off x="1143000" y="3634891"/>
            <a:ext cx="184731" cy="369332"/>
          </a:xfrm>
          <a:prstGeom prst="rect"/>
        </p:spPr>
        <p:txBody>
          <a:bodyPr wrap="none">
            <a:spAutoFit/>
          </a:bodyPr>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title"/>
          </p:nvPr>
        </p:nvSpPr>
        <p:spPr>
          <a:xfrm>
            <a:off x="609600" y="762000"/>
            <a:ext cx="6620967" cy="838200"/>
          </a:xfrm>
        </p:spPr>
        <p:txBody>
          <a:bodyPr/>
          <a:p>
            <a:r>
              <a:rPr dirty="0" lang="en-US"/>
              <a:t>Features</a:t>
            </a:r>
          </a:p>
        </p:txBody>
      </p:sp>
      <p:sp>
        <p:nvSpPr>
          <p:cNvPr id="1048606" name="Text Placeholder 2"/>
          <p:cNvSpPr>
            <a:spLocks noGrp="1"/>
          </p:cNvSpPr>
          <p:nvPr>
            <p:ph type="body" idx="1"/>
          </p:nvPr>
        </p:nvSpPr>
        <p:spPr>
          <a:xfrm>
            <a:off x="457200" y="1981200"/>
            <a:ext cx="7772400" cy="3848536"/>
          </a:xfrm>
        </p:spPr>
        <p:txBody>
          <a:bodyPr>
            <a:normAutofit/>
          </a:bodyPr>
          <a:p>
            <a:r>
              <a:rPr dirty="0" sz="2800" lang="en-US"/>
              <a:t> same platform for booking service and garages business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1"/>
          <p:cNvSpPr>
            <a:spLocks noGrp="1"/>
          </p:cNvSpPr>
          <p:nvPr>
            <p:ph type="title"/>
          </p:nvPr>
        </p:nvSpPr>
        <p:spPr>
          <a:xfrm>
            <a:off x="609600" y="304800"/>
            <a:ext cx="7772400" cy="1362456"/>
          </a:xfrm>
        </p:spPr>
        <p:txBody>
          <a:bodyPr/>
          <a:p>
            <a:r>
              <a:rPr dirty="0" lang="en-US"/>
              <a:t>Snapshots </a:t>
            </a:r>
          </a:p>
        </p:txBody>
      </p:sp>
      <p:pic>
        <p:nvPicPr>
          <p:cNvPr id="2097152" name="Picture 3"/>
          <p:cNvPicPr>
            <a:picLocks noChangeAspect="1"/>
          </p:cNvPicPr>
          <p:nvPr/>
        </p:nvPicPr>
        <p:blipFill>
          <a:blip xmlns:r="http://schemas.openxmlformats.org/officeDocument/2006/relationships" r:embed="rId1"/>
          <a:stretch>
            <a:fillRect/>
          </a:stretch>
        </p:blipFill>
        <p:spPr>
          <a:xfrm>
            <a:off x="1524000" y="2133600"/>
            <a:ext cx="5510213" cy="41052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8" name="Title 1"/>
          <p:cNvSpPr>
            <a:spLocks noGrp="1"/>
          </p:cNvSpPr>
          <p:nvPr>
            <p:ph type="title"/>
          </p:nvPr>
        </p:nvSpPr>
        <p:spPr>
          <a:xfrm>
            <a:off x="609600" y="304800"/>
            <a:ext cx="7772400" cy="1362456"/>
          </a:xfrm>
        </p:spPr>
        <p:txBody>
          <a:bodyPr/>
          <a:p>
            <a:r>
              <a:rPr dirty="0" lang="en-US"/>
              <a:t>Snapshots (Continued)</a:t>
            </a:r>
          </a:p>
        </p:txBody>
      </p:sp>
      <p:pic>
        <p:nvPicPr>
          <p:cNvPr id="2097153" name="Picture 3"/>
          <p:cNvPicPr>
            <a:picLocks noChangeAspect="1"/>
          </p:cNvPicPr>
          <p:nvPr/>
        </p:nvPicPr>
        <p:blipFill>
          <a:blip xmlns:r="http://schemas.openxmlformats.org/officeDocument/2006/relationships" r:embed="rId1"/>
          <a:stretch>
            <a:fillRect/>
          </a:stretch>
        </p:blipFill>
        <p:spPr>
          <a:xfrm>
            <a:off x="228600" y="2133600"/>
            <a:ext cx="8610600" cy="4324223"/>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1"/>
          <p:cNvSpPr>
            <a:spLocks noGrp="1"/>
          </p:cNvSpPr>
          <p:nvPr>
            <p:ph type="title"/>
          </p:nvPr>
        </p:nvSpPr>
        <p:spPr>
          <a:xfrm>
            <a:off x="609600" y="304800"/>
            <a:ext cx="7772400" cy="1362456"/>
          </a:xfrm>
        </p:spPr>
        <p:txBody>
          <a:bodyPr/>
          <a:p>
            <a:r>
              <a:rPr dirty="0" lang="en-US" err="1"/>
              <a:t>Snopshots</a:t>
            </a:r>
            <a:r>
              <a:rPr dirty="0" lang="en-US"/>
              <a:t> (Continued)</a:t>
            </a:r>
          </a:p>
        </p:txBody>
      </p:sp>
      <p:pic>
        <p:nvPicPr>
          <p:cNvPr id="2097154" name="Picture 3"/>
          <p:cNvPicPr>
            <a:picLocks noChangeAspect="1"/>
          </p:cNvPicPr>
          <p:nvPr/>
        </p:nvPicPr>
        <p:blipFill>
          <a:blip xmlns:r="http://schemas.openxmlformats.org/officeDocument/2006/relationships" r:embed="rId1"/>
          <a:stretch>
            <a:fillRect/>
          </a:stretch>
        </p:blipFill>
        <p:spPr>
          <a:xfrm>
            <a:off x="495300" y="2438400"/>
            <a:ext cx="8153400" cy="287055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0" name="Title 1"/>
          <p:cNvSpPr>
            <a:spLocks noGrp="1"/>
          </p:cNvSpPr>
          <p:nvPr>
            <p:ph type="title"/>
          </p:nvPr>
        </p:nvSpPr>
        <p:spPr>
          <a:xfrm>
            <a:off x="609600" y="304800"/>
            <a:ext cx="7772400" cy="1362456"/>
          </a:xfrm>
        </p:spPr>
        <p:txBody>
          <a:bodyPr/>
          <a:p>
            <a:r>
              <a:rPr dirty="0" lang="en-US" err="1"/>
              <a:t>Snopshots</a:t>
            </a:r>
            <a:r>
              <a:rPr dirty="0" lang="en-US"/>
              <a:t> (Continued)</a:t>
            </a:r>
          </a:p>
        </p:txBody>
      </p:sp>
      <p:pic>
        <p:nvPicPr>
          <p:cNvPr id="2097155" name="Picture 3"/>
          <p:cNvPicPr>
            <a:picLocks noChangeAspect="1"/>
          </p:cNvPicPr>
          <p:nvPr/>
        </p:nvPicPr>
        <p:blipFill>
          <a:blip xmlns:r="http://schemas.openxmlformats.org/officeDocument/2006/relationships" r:embed="rId1"/>
          <a:stretch>
            <a:fillRect/>
          </a:stretch>
        </p:blipFill>
        <p:spPr>
          <a:xfrm>
            <a:off x="571500" y="2209800"/>
            <a:ext cx="8001000" cy="4166447"/>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Codist (E-Learning Web Application)</dc:title>
  <dc:creator>I N COMPUTER</dc:creator>
  <cp:lastModifiedBy>faisal</cp:lastModifiedBy>
  <dcterms:created xsi:type="dcterms:W3CDTF">2019-12-11T03:05:17Z</dcterms:created>
  <dcterms:modified xsi:type="dcterms:W3CDTF">2020-09-14T06:15:21Z</dcterms:modified>
</cp:coreProperties>
</file>