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E36A-E284-4657-8FA0-E5950C866BEF}" type="datetimeFigureOut">
              <a:rPr lang="fr-FR" smtClean="0"/>
              <a:pPr/>
              <a:t>13/11/2021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5A07-1377-405E-817D-91FF4FAF18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PLAN DU COURS &amp; EVALUATION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00034" y="1000108"/>
            <a:ext cx="7858180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Mini-projet (en binôme)</a:t>
            </a:r>
          </a:p>
          <a:p>
            <a:pPr algn="ctr"/>
            <a:r>
              <a:rPr lang="fr-FR" dirty="0" smtClean="0"/>
              <a:t>Réalisation d’un programme Python &amp; R pour le Web </a:t>
            </a:r>
            <a:r>
              <a:rPr lang="fr-FR" dirty="0" err="1" smtClean="0"/>
              <a:t>Scraping</a:t>
            </a:r>
            <a:r>
              <a:rPr lang="fr-FR" dirty="0" smtClean="0"/>
              <a:t> d’un site </a:t>
            </a:r>
            <a:r>
              <a:rPr lang="fr-FR" dirty="0" smtClean="0"/>
              <a:t>web de recrutement</a:t>
            </a:r>
            <a:endParaRPr lang="fr-FR" dirty="0" smtClean="0"/>
          </a:p>
          <a:p>
            <a:pPr algn="ctr"/>
            <a:r>
              <a:rPr lang="fr-FR" dirty="0" smtClean="0"/>
              <a:t>L’exposé max 5-7 </a:t>
            </a:r>
            <a:r>
              <a:rPr lang="fr-FR" dirty="0" err="1" smtClean="0"/>
              <a:t>Slides</a:t>
            </a:r>
            <a:r>
              <a:rPr lang="fr-FR" dirty="0" smtClean="0"/>
              <a:t> + Démo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142844" y="2143116"/>
            <a:ext cx="8858312" cy="4680556"/>
            <a:chOff x="142844" y="2143116"/>
            <a:chExt cx="8858312" cy="4680556"/>
          </a:xfrm>
        </p:grpSpPr>
        <p:pic>
          <p:nvPicPr>
            <p:cNvPr id="66562" name="Picture 2" descr="Web Scraping - Edurek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6" y="2143116"/>
              <a:ext cx="8858280" cy="2113069"/>
            </a:xfrm>
            <a:prstGeom prst="rect">
              <a:avLst/>
            </a:prstGeom>
            <a:noFill/>
          </p:spPr>
        </p:pic>
        <p:pic>
          <p:nvPicPr>
            <p:cNvPr id="2050" name="Picture 2" descr="Introduction to R and RStudi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5206" y="5072074"/>
              <a:ext cx="1214446" cy="1214446"/>
            </a:xfrm>
            <a:prstGeom prst="rect">
              <a:avLst/>
            </a:prstGeom>
            <a:noFill/>
          </p:spPr>
        </p:pic>
        <p:sp>
          <p:nvSpPr>
            <p:cNvPr id="6" name="Flèche vers le bas 5"/>
            <p:cNvSpPr/>
            <p:nvPr/>
          </p:nvSpPr>
          <p:spPr>
            <a:xfrm>
              <a:off x="7572396" y="4214818"/>
              <a:ext cx="428628" cy="7143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èche gauche 7"/>
            <p:cNvSpPr/>
            <p:nvPr/>
          </p:nvSpPr>
          <p:spPr>
            <a:xfrm>
              <a:off x="5786446" y="5429264"/>
              <a:ext cx="1214446" cy="5000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43306" y="5286388"/>
              <a:ext cx="2071702" cy="10001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Data Preprocessing</a:t>
              </a:r>
              <a:endParaRPr lang="en-US" b="1" dirty="0"/>
            </a:p>
          </p:txBody>
        </p:sp>
        <p:sp>
          <p:nvSpPr>
            <p:cNvPr id="10" name="Flèche gauche 9"/>
            <p:cNvSpPr/>
            <p:nvPr/>
          </p:nvSpPr>
          <p:spPr>
            <a:xfrm>
              <a:off x="2786050" y="5500702"/>
              <a:ext cx="785818" cy="5000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Shiny Dashboar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4857760"/>
              <a:ext cx="2598438" cy="1571636"/>
            </a:xfrm>
            <a:prstGeom prst="rect">
              <a:avLst/>
            </a:prstGeom>
            <a:noFill/>
          </p:spPr>
        </p:pic>
        <p:sp>
          <p:nvSpPr>
            <p:cNvPr id="11" name="ZoneTexte 10"/>
            <p:cNvSpPr txBox="1"/>
            <p:nvPr/>
          </p:nvSpPr>
          <p:spPr>
            <a:xfrm>
              <a:off x="717742" y="6454340"/>
              <a:ext cx="142876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Dashboard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PLAN DU COURS &amp; EVALUATION</a:t>
            </a:r>
            <a:endParaRPr lang="fr-FR" sz="2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571604" y="1071546"/>
            <a:ext cx="600079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Evaluation</a:t>
            </a:r>
            <a:endParaRPr lang="fr-FR" dirty="0" smtClean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0" y="1528468"/>
          <a:ext cx="9144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85944"/>
                <a:gridCol w="1771656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Non accepté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Acceptable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Moyen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Bien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Très bien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Travail</a:t>
                      </a:r>
                      <a:r>
                        <a:rPr lang="fr-FR" sz="1600" baseline="0" dirty="0" smtClean="0"/>
                        <a:t> en monôme </a:t>
                      </a:r>
                      <a:r>
                        <a:rPr lang="fr-FR" sz="1600" baseline="0" dirty="0" smtClean="0">
                          <a:solidFill>
                            <a:srgbClr val="FF0000"/>
                          </a:solidFill>
                        </a:rPr>
                        <a:t>ou </a:t>
                      </a:r>
                      <a:endParaRPr lang="fr-FR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sz="1600" dirty="0" smtClean="0"/>
                        <a:t>Pas de Présentation PPT</a:t>
                      </a:r>
                    </a:p>
                    <a:p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ou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Pas de 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Travail</a:t>
                      </a:r>
                      <a:r>
                        <a:rPr lang="fr-FR" sz="1600" baseline="0" dirty="0" smtClean="0"/>
                        <a:t> d’é</a:t>
                      </a:r>
                      <a:r>
                        <a:rPr lang="fr-FR" sz="1600" dirty="0" smtClean="0"/>
                        <a:t>quipe</a:t>
                      </a:r>
                    </a:p>
                    <a:p>
                      <a:r>
                        <a:rPr lang="fr-FR" sz="1600" dirty="0" smtClean="0"/>
                        <a:t>Présentation PPT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Conception UML (Diagrammes de classe, cas d’utilisation)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Travail</a:t>
                      </a:r>
                      <a:r>
                        <a:rPr lang="fr-FR" sz="1600" baseline="0" dirty="0" smtClean="0"/>
                        <a:t> d’é</a:t>
                      </a:r>
                      <a:r>
                        <a:rPr lang="fr-FR" sz="1600" dirty="0" smtClean="0"/>
                        <a:t>quipe</a:t>
                      </a:r>
                    </a:p>
                    <a:p>
                      <a:r>
                        <a:rPr lang="fr-FR" sz="1600" dirty="0" smtClean="0"/>
                        <a:t>Présentation PPT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Conception UML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Travail</a:t>
                      </a:r>
                      <a:r>
                        <a:rPr lang="fr-FR" sz="1600" baseline="0" dirty="0" smtClean="0"/>
                        <a:t> d’é</a:t>
                      </a:r>
                      <a:r>
                        <a:rPr lang="fr-FR" sz="1600" dirty="0" smtClean="0"/>
                        <a:t>quipe</a:t>
                      </a:r>
                    </a:p>
                    <a:p>
                      <a:r>
                        <a:rPr lang="fr-FR" sz="1600" dirty="0" smtClean="0"/>
                        <a:t>Présentation PPT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Conception UML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English</a:t>
                      </a:r>
                    </a:p>
                    <a:p>
                      <a:r>
                        <a:rPr lang="fr-FR" sz="1600" dirty="0" smtClean="0"/>
                        <a:t>Travail</a:t>
                      </a:r>
                      <a:r>
                        <a:rPr lang="fr-FR" sz="1600" baseline="0" dirty="0" smtClean="0"/>
                        <a:t> d’é</a:t>
                      </a:r>
                      <a:r>
                        <a:rPr lang="fr-FR" sz="1600" dirty="0" smtClean="0"/>
                        <a:t>quipe</a:t>
                      </a:r>
                    </a:p>
                    <a:p>
                      <a:r>
                        <a:rPr lang="fr-FR" sz="1600" dirty="0" smtClean="0"/>
                        <a:t>Présentation PPT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Conception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Et </a:t>
                      </a:r>
                    </a:p>
                    <a:p>
                      <a:r>
                        <a:rPr lang="fr-FR" sz="1600" dirty="0" smtClean="0"/>
                        <a:t>Pas de réalisation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Fonctionnalités de base : </a:t>
                      </a:r>
                    </a:p>
                    <a:p>
                      <a:r>
                        <a:rPr lang="fr-FR" sz="1600" dirty="0" smtClean="0"/>
                        <a:t>Python : </a:t>
                      </a:r>
                    </a:p>
                    <a:p>
                      <a:r>
                        <a:rPr lang="fr-FR" sz="1600" dirty="0" smtClean="0"/>
                        <a:t>Extraction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des données depuis une page web </a:t>
                      </a:r>
                    </a:p>
                    <a:p>
                      <a:r>
                        <a:rPr lang="fr-FR" sz="1600" baseline="0" dirty="0" smtClean="0"/>
                        <a:t>R : </a:t>
                      </a:r>
                    </a:p>
                    <a:p>
                      <a:r>
                        <a:rPr lang="fr-FR" sz="1600" baseline="0" dirty="0" smtClean="0"/>
                        <a:t>Lecture de donnée par R &amp; </a:t>
                      </a:r>
                      <a:r>
                        <a:rPr lang="fr-FR" sz="1600" baseline="0" dirty="0" err="1" smtClean="0"/>
                        <a:t>Pré-traitement</a:t>
                      </a:r>
                      <a:r>
                        <a:rPr lang="fr-FR" sz="1600" baseline="0" dirty="0" smtClean="0"/>
                        <a:t> des données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Fonctionnalité de</a:t>
                      </a:r>
                      <a:r>
                        <a:rPr lang="fr-FR" sz="1600" baseline="0" dirty="0" smtClean="0"/>
                        <a:t> base +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smtClean="0"/>
                        <a:t>Python : </a:t>
                      </a:r>
                      <a:endParaRPr lang="fr-FR" sz="1600" dirty="0" smtClean="0"/>
                    </a:p>
                    <a:p>
                      <a:r>
                        <a:rPr lang="fr-FR" sz="1600" dirty="0" smtClean="0"/>
                        <a:t>avec</a:t>
                      </a:r>
                      <a:r>
                        <a:rPr lang="fr-FR" sz="1600" baseline="0" dirty="0" smtClean="0"/>
                        <a:t> Héritage &amp; Exception</a:t>
                      </a:r>
                    </a:p>
                    <a:p>
                      <a:r>
                        <a:rPr lang="fr-FR" sz="1600" baseline="0" dirty="0" smtClean="0"/>
                        <a:t>+ BD</a:t>
                      </a:r>
                    </a:p>
                    <a:p>
                      <a:r>
                        <a:rPr lang="fr-FR" sz="1600" baseline="0" dirty="0" smtClean="0"/>
                        <a:t>R : </a:t>
                      </a:r>
                    </a:p>
                    <a:p>
                      <a:r>
                        <a:rPr lang="fr-FR" sz="1600" baseline="0" dirty="0" smtClean="0"/>
                        <a:t>Analyse descriptive </a:t>
                      </a:r>
                      <a:r>
                        <a:rPr lang="fr-FR" sz="1600" baseline="0" dirty="0" err="1" smtClean="0"/>
                        <a:t>univariée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Fonctionnalité (1)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smtClean="0"/>
                        <a:t>+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smtClean="0"/>
                        <a:t>Python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smtClean="0"/>
                        <a:t>Interface graphique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smtClean="0"/>
                        <a:t>R : </a:t>
                      </a:r>
                    </a:p>
                    <a:p>
                      <a:r>
                        <a:rPr lang="fr-FR" sz="1600" baseline="0" dirty="0" smtClean="0"/>
                        <a:t>Analyse descriptive bi-variée</a:t>
                      </a:r>
                      <a:endParaRPr lang="fr-FR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Fonctionnalité (2)</a:t>
                      </a:r>
                    </a:p>
                    <a:p>
                      <a:r>
                        <a:rPr lang="fr-FR" sz="1600" dirty="0" smtClean="0"/>
                        <a:t>+</a:t>
                      </a:r>
                    </a:p>
                    <a:p>
                      <a:r>
                        <a:rPr lang="fr-FR" sz="1600" dirty="0" smtClean="0"/>
                        <a:t>Python</a:t>
                      </a:r>
                      <a:r>
                        <a:rPr lang="fr-FR" sz="1600" baseline="0" dirty="0" smtClean="0"/>
                        <a:t> : </a:t>
                      </a:r>
                    </a:p>
                    <a:p>
                      <a:r>
                        <a:rPr lang="fr-FR" sz="1600" baseline="0" dirty="0" smtClean="0"/>
                        <a:t>Extensions Pandas/</a:t>
                      </a:r>
                      <a:r>
                        <a:rPr lang="fr-FR" sz="1600" baseline="0" dirty="0" err="1" smtClean="0"/>
                        <a:t>Numpy</a:t>
                      </a:r>
                      <a:r>
                        <a:rPr lang="fr-FR" sz="1600" baseline="0" dirty="0" smtClean="0"/>
                        <a:t>/</a:t>
                      </a:r>
                      <a:r>
                        <a:rPr lang="fr-FR" sz="1600" baseline="0" dirty="0" err="1" smtClean="0"/>
                        <a:t>Matplotlib</a:t>
                      </a:r>
                      <a:endParaRPr lang="fr-FR" sz="1600" baseline="0" dirty="0" smtClean="0"/>
                    </a:p>
                    <a:p>
                      <a:r>
                        <a:rPr lang="fr-FR" sz="1600" baseline="0" dirty="0" err="1" smtClean="0"/>
                        <a:t>Sciklit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Learn</a:t>
                      </a:r>
                      <a:endParaRPr lang="fr-FR" sz="1600" dirty="0" smtClean="0"/>
                    </a:p>
                    <a:p>
                      <a:r>
                        <a:rPr lang="fr-FR" sz="1600" dirty="0" smtClean="0"/>
                        <a:t>R</a:t>
                      </a:r>
                      <a:r>
                        <a:rPr lang="fr-FR" sz="1600" baseline="0" dirty="0" smtClean="0"/>
                        <a:t> : </a:t>
                      </a:r>
                    </a:p>
                    <a:p>
                      <a:r>
                        <a:rPr lang="fr-FR" sz="1600" baseline="0" dirty="0" smtClean="0"/>
                        <a:t>Tableau de bord avec </a:t>
                      </a:r>
                      <a:r>
                        <a:rPr lang="fr-FR" sz="1600" baseline="0" dirty="0" err="1" smtClean="0"/>
                        <a:t>Shiny</a:t>
                      </a:r>
                      <a:endParaRPr lang="fr-FR" sz="1600" baseline="0" dirty="0" smtClean="0"/>
                    </a:p>
                    <a:p>
                      <a:r>
                        <a:rPr lang="fr-FR" sz="1600" baseline="0" dirty="0" smtClean="0"/>
                        <a:t>+</a:t>
                      </a:r>
                    </a:p>
                    <a:p>
                      <a:r>
                        <a:rPr lang="fr-FR" sz="1600" baseline="0" dirty="0" smtClean="0"/>
                        <a:t>Idée innovante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171</Words>
  <Application>Microsoft Office PowerPoint</Application>
  <PresentationFormat>Affichage à l'écran (4:3)</PresentationFormat>
  <Paragraphs>59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pc</dc:creator>
  <cp:lastModifiedBy>Admin</cp:lastModifiedBy>
  <cp:revision>6</cp:revision>
  <dcterms:created xsi:type="dcterms:W3CDTF">2020-03-22T12:00:05Z</dcterms:created>
  <dcterms:modified xsi:type="dcterms:W3CDTF">2021-11-13T13:28:15Z</dcterms:modified>
</cp:coreProperties>
</file>