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13"/>
  </p:notesMasterIdLst>
  <p:sldIdLst>
    <p:sldId id="256" r:id="rId5"/>
    <p:sldId id="268" r:id="rId6"/>
    <p:sldId id="257" r:id="rId7"/>
    <p:sldId id="264" r:id="rId8"/>
    <p:sldId id="260" r:id="rId9"/>
    <p:sldId id="261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3E4E1-AF0C-4347-8479-613CC5506568}" v="17" dt="2020-11-09T08:20:04.128"/>
    <p1510:client id="{16411BC7-223D-4FDD-9540-AEC3AE3AF515}" v="654" dt="2020-11-13T15:25:17.573"/>
    <p1510:client id="{185DC76F-712B-49C7-8FD5-25852908C04D}" v="35" dt="2020-11-14T13:49:32.696"/>
    <p1510:client id="{56A0A8F8-3F22-4A7F-B92E-913BE1215883}" v="21" dt="2020-11-15T21:27:11.776"/>
    <p1510:client id="{668FDA89-9754-499E-BEED-F11331019BCB}" v="206" dt="2020-11-09T09:11:27.956"/>
    <p1510:client id="{C9023781-71B0-41F6-A017-DB8E1EDE2E2E}" v="3" dt="2020-11-09T08:22:51.383"/>
    <p1510:client id="{D872ABCA-5CC4-4E0C-BF6D-F2378FB16125}" v="24" dt="2020-11-13T15:29:02.816"/>
    <p1510:client id="{E9800EFE-80FA-41DA-998D-8F758B3E7366}" v="6" dt="2020-11-08T18:35:57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0DDD3-88D6-4DAE-9E67-A3CFC3E8F0D3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8BCB-38A4-4538-986E-FDBB50344C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137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8BCB-38A4-4538-986E-FDBB50344C6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106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B372-0B8F-40CC-857C-EB5EC8C7EDE9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65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C072-5300-474F-8C16-B6051062BD7F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644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88BD-3CF9-4652-AF9D-7819FC974B7D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0140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78A5-6684-47A7-8158-F6687F0C4FB3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4887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0E6C-82D4-4795-A3B2-A58A7824F464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784241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450-5ABB-4596-B115-5FEA1955720A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9371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174D-2551-47A3-BC97-1C282B843DFE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4201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BBBF-1A36-4071-ADD9-5CD7CC6DF6AD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10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376B-9A04-45AC-88BF-B6702CE91C0E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37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8786-3765-4540-BFA7-52CD7D8472A6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502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C7F9-3D37-46B1-8045-BC1A6A16FFE8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042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458-FD2C-4DB4-9C36-816F65BD298E}" type="datetime1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701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BC43-C6C2-4620-ADC7-665432CCF7FC}" type="datetime1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663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70E8-E10A-4902-BA9C-B4D63E12DDA2}" type="datetime1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602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51D4-214C-4BC9-8B3C-C7C96348F6A4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83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7F59-8918-4CD8-9DEF-15655306DF74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42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258D-A5A1-4F5F-923F-01617779144A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192" y="192139"/>
            <a:ext cx="6744811" cy="1096899"/>
          </a:xfrm>
        </p:spPr>
        <p:txBody>
          <a:bodyPr/>
          <a:lstStyle/>
          <a:p>
            <a:pPr algn="ctr"/>
            <a:r>
              <a:rPr lang="en-US" dirty="0"/>
              <a:t>Parcel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1737" y="3943741"/>
            <a:ext cx="7766936" cy="1096899"/>
          </a:xfrm>
        </p:spPr>
        <p:txBody>
          <a:bodyPr>
            <a:normAutofit fontScale="25000" lnSpcReduction="20000"/>
          </a:bodyPr>
          <a:lstStyle/>
          <a:p>
            <a:r>
              <a:rPr lang="nl-NL" sz="4800" dirty="0"/>
              <a:t>Emir </a:t>
            </a:r>
            <a:r>
              <a:rPr lang="nl-NL" sz="4800" dirty="0" err="1"/>
              <a:t>Açikgöz</a:t>
            </a:r>
            <a:r>
              <a:rPr lang="nl-NL" sz="4800" dirty="0"/>
              <a:t> </a:t>
            </a:r>
          </a:p>
          <a:p>
            <a:r>
              <a:rPr lang="nl-NL" sz="4800" dirty="0"/>
              <a:t>George Ottens</a:t>
            </a:r>
          </a:p>
          <a:p>
            <a:r>
              <a:rPr lang="nl-NL" sz="4800" dirty="0"/>
              <a:t>Ismail </a:t>
            </a:r>
            <a:r>
              <a:rPr lang="nl-NL" sz="4800" dirty="0" err="1"/>
              <a:t>Böyükşimşek</a:t>
            </a:r>
            <a:endParaRPr lang="nl-NL" sz="4800" dirty="0"/>
          </a:p>
          <a:p>
            <a:r>
              <a:rPr lang="nl-NL" sz="4800" dirty="0"/>
              <a:t>Laurine van de </a:t>
            </a:r>
            <a:r>
              <a:rPr lang="nl-NL" sz="4800" dirty="0" err="1"/>
              <a:t>Stolpe</a:t>
            </a:r>
          </a:p>
          <a:p>
            <a:r>
              <a:rPr lang="nl-NL" sz="4800" dirty="0"/>
              <a:t>Rick Hagenaar</a:t>
            </a:r>
          </a:p>
          <a:p>
            <a:r>
              <a:rPr lang="nl-NL" sz="4800" dirty="0" err="1"/>
              <a:t>Idriss</a:t>
            </a:r>
            <a:r>
              <a:rPr lang="nl-NL" sz="4800" dirty="0"/>
              <a:t> </a:t>
            </a:r>
            <a:r>
              <a:rPr lang="nl-NL" sz="4800" dirty="0" err="1"/>
              <a:t>Bensaga</a:t>
            </a:r>
            <a:endParaRPr lang="en-US" sz="1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BE71308-267C-4352-B006-7822E6969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17" y="315707"/>
            <a:ext cx="1096899" cy="10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AB231F-4482-4C52-816E-347B8B01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sz="1800" dirty="0"/>
              <a:t>Rick Hagenaar (software engineering)</a:t>
            </a:r>
          </a:p>
          <a:p>
            <a:r>
              <a:rPr lang="nl-NL" sz="1800" dirty="0"/>
              <a:t>Emir </a:t>
            </a:r>
            <a:r>
              <a:rPr lang="nl-NL" sz="1800" dirty="0" err="1"/>
              <a:t>Açikgöz</a:t>
            </a:r>
            <a:r>
              <a:rPr lang="nl-NL" sz="1800" dirty="0"/>
              <a:t> </a:t>
            </a:r>
            <a:r>
              <a:rPr lang="nl-NL" dirty="0"/>
              <a:t>(</a:t>
            </a:r>
            <a:r>
              <a:rPr lang="nl-NL" dirty="0">
                <a:solidFill>
                  <a:srgbClr val="202124"/>
                </a:solidFill>
                <a:latin typeface="arial" panose="020B0604020202020204" pitchFamily="34" charset="0"/>
              </a:rPr>
              <a:t>I</a:t>
            </a:r>
            <a:r>
              <a:rPr lang="nl-NL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nformation security)</a:t>
            </a:r>
            <a:endParaRPr lang="nl-NL" sz="1800" dirty="0"/>
          </a:p>
          <a:p>
            <a:r>
              <a:rPr lang="nl-NL" sz="1800" dirty="0"/>
              <a:t>George Ottens ( </a:t>
            </a:r>
            <a:r>
              <a:rPr lang="nl-NL" sz="1800" dirty="0" err="1"/>
              <a:t>aviation</a:t>
            </a:r>
            <a:r>
              <a:rPr lang="nl-NL" sz="1800" dirty="0"/>
              <a:t> engineering)</a:t>
            </a:r>
          </a:p>
          <a:p>
            <a:r>
              <a:rPr lang="nl-NL" sz="1800" dirty="0"/>
              <a:t>Ismail </a:t>
            </a:r>
            <a:r>
              <a:rPr lang="nl-NL" sz="1800" dirty="0" err="1"/>
              <a:t>Böyükşimşek</a:t>
            </a:r>
            <a:r>
              <a:rPr lang="nl-NL" sz="1800" dirty="0"/>
              <a:t> </a:t>
            </a:r>
            <a:r>
              <a:rPr lang="nl-NL" dirty="0"/>
              <a:t>(</a:t>
            </a:r>
            <a:r>
              <a:rPr lang="nl-NL" dirty="0">
                <a:solidFill>
                  <a:srgbClr val="202124"/>
                </a:solidFill>
                <a:latin typeface="arial" panose="020B0604020202020204" pitchFamily="34" charset="0"/>
              </a:rPr>
              <a:t>I</a:t>
            </a:r>
            <a:r>
              <a:rPr lang="nl-NL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nformation security)</a:t>
            </a:r>
            <a:endParaRPr lang="nl-NL" sz="1800" dirty="0"/>
          </a:p>
          <a:p>
            <a:r>
              <a:rPr lang="nl-NL" sz="1800" dirty="0"/>
              <a:t>Laurine</a:t>
            </a:r>
            <a:r>
              <a:rPr lang="nl-NL" dirty="0"/>
              <a:t> van de </a:t>
            </a:r>
            <a:r>
              <a:rPr lang="nl-NL" dirty="0" err="1"/>
              <a:t>Stolpe</a:t>
            </a:r>
            <a:r>
              <a:rPr lang="nl-NL" dirty="0"/>
              <a:t> (</a:t>
            </a:r>
            <a:r>
              <a:rPr lang="nl-NL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pplied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altLang="nl-NL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athematics</a:t>
            </a:r>
            <a:r>
              <a:rPr kumimoji="0" lang="nl-NL" altLang="nl-NL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/>
              <a:t>)</a:t>
            </a:r>
            <a:endParaRPr lang="nl-NL" sz="1800" dirty="0"/>
          </a:p>
          <a:p>
            <a:r>
              <a:rPr lang="nl-NL" sz="1800" dirty="0"/>
              <a:t>Idriss Bensaga (</a:t>
            </a:r>
            <a:r>
              <a:rPr lang="nl-NL" dirty="0" err="1"/>
              <a:t>B</a:t>
            </a:r>
            <a:r>
              <a:rPr lang="nl-NL" sz="1800" dirty="0" err="1"/>
              <a:t>uisness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data </a:t>
            </a:r>
            <a:r>
              <a:rPr lang="nl-NL" dirty="0" err="1"/>
              <a:t>M</a:t>
            </a:r>
            <a:r>
              <a:rPr lang="nl-NL" sz="1800" dirty="0" err="1"/>
              <a:t>anagment</a:t>
            </a:r>
            <a:r>
              <a:rPr lang="nl-NL" sz="1800" dirty="0"/>
              <a:t>)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03" y="400146"/>
            <a:ext cx="1096899" cy="1096899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B3824B-2CBB-4492-BED7-83E22C2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3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AB231F-4482-4C52-816E-347B8B01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Recap</a:t>
            </a:r>
          </a:p>
          <a:p>
            <a:r>
              <a:rPr lang="en-US" dirty="0"/>
              <a:t>What we did last week</a:t>
            </a:r>
          </a:p>
          <a:p>
            <a:r>
              <a:rPr lang="en-US" dirty="0"/>
              <a:t>Graphs of what we did</a:t>
            </a:r>
          </a:p>
          <a:p>
            <a:r>
              <a:rPr lang="en-US" dirty="0"/>
              <a:t>Some more graphs</a:t>
            </a:r>
          </a:p>
          <a:p>
            <a:r>
              <a:rPr lang="en-US" dirty="0"/>
              <a:t>The planning for this week</a:t>
            </a:r>
          </a:p>
          <a:p>
            <a:r>
              <a:rPr lang="nl-NL" dirty="0" err="1"/>
              <a:t>Questions</a:t>
            </a:r>
            <a:r>
              <a:rPr lang="nl-NL" dirty="0"/>
              <a:t> 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03" y="400146"/>
            <a:ext cx="1096899" cy="1096899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B3824B-2CBB-4492-BED7-83E22C2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659027"/>
          </a:xfrm>
        </p:spPr>
        <p:txBody>
          <a:bodyPr/>
          <a:lstStyle/>
          <a:p>
            <a:r>
              <a:rPr lang="en-US" dirty="0"/>
              <a:t>Recap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AB231F-4482-4C52-816E-347B8B01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Product owner: PostNL (Tim Ottens)</a:t>
            </a:r>
          </a:p>
          <a:p>
            <a:r>
              <a:rPr lang="en-US" dirty="0"/>
              <a:t>Assignment: Predicting the amount of processed packages</a:t>
            </a:r>
          </a:p>
          <a:p>
            <a:r>
              <a:rPr lang="en-US" dirty="0"/>
              <a:t>Data: amount of daily packages processed, for 300 customers, for 5 years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03" y="400146"/>
            <a:ext cx="1096899" cy="1096899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52890F9-12D4-44C7-85AE-D4780A73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7" name="Afbeelding 7" descr="Afbeelding met buiten, weg, rijden, fiets&#10;&#10;Automatisch gegenereerde beschrijving">
            <a:extLst>
              <a:ext uri="{FF2B5EF4-FFF2-40B4-BE49-F238E27FC236}">
                <a16:creationId xmlns:a16="http://schemas.microsoft.com/office/drawing/2014/main" id="{060D68C3-D86D-4D7B-9100-0E336774E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220" y="3930756"/>
            <a:ext cx="4838700" cy="253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0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027"/>
          </a:xfrm>
        </p:spPr>
        <p:txBody>
          <a:bodyPr/>
          <a:lstStyle/>
          <a:p>
            <a:r>
              <a:rPr lang="en-US" dirty="0"/>
              <a:t>What we did last week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AB231F-4482-4C52-816E-347B8B01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Processed feedback</a:t>
            </a:r>
          </a:p>
          <a:p>
            <a:r>
              <a:rPr lang="en-US" dirty="0"/>
              <a:t>finished the preface of our paper</a:t>
            </a:r>
          </a:p>
          <a:p>
            <a:r>
              <a:rPr lang="en-US" dirty="0"/>
              <a:t>2 Different kinds of models: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Seasonal Autoregressive Integrated Moving Average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A simple neural network model</a:t>
            </a:r>
          </a:p>
          <a:p>
            <a:pPr lvl="1"/>
            <a:endParaRPr lang="en-US" b="0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03" y="400146"/>
            <a:ext cx="1096899" cy="1096899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4B223934-6C59-4B2C-92B9-D3F0169718BF}"/>
              </a:ext>
            </a:extLst>
          </p:cNvPr>
          <p:cNvSpPr txBox="1">
            <a:spLocks/>
          </p:cNvSpPr>
          <p:nvPr/>
        </p:nvSpPr>
        <p:spPr>
          <a:xfrm>
            <a:off x="677334" y="1268627"/>
            <a:ext cx="8596668" cy="659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nl-NL" sz="20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D985CA-F250-4CA8-9C03-72353BB1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8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867"/>
          </a:xfrm>
        </p:spPr>
        <p:txBody>
          <a:bodyPr/>
          <a:lstStyle/>
          <a:p>
            <a:r>
              <a:rPr lang="en-US" dirty="0"/>
              <a:t>Graphs of what we did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03" y="400146"/>
            <a:ext cx="1096899" cy="1096899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F0C76D-F8C9-4508-8BC0-FBC42A8A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6</a:t>
            </a:fld>
            <a:endParaRPr lang="en-US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C97F89C-69DA-456E-AF79-6C8A98812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219" y="1404224"/>
            <a:ext cx="3717750" cy="254205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C440EF0-6FB8-4CB1-8D04-A8C08E304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81" y="3945034"/>
            <a:ext cx="6957569" cy="286136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4D50D16-9014-4C45-8731-8B0316176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1404224"/>
            <a:ext cx="3470561" cy="241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5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45DD-6477-4B2D-95F2-0A2DD819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planning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BD15D-E6AE-4AA9-B88E-A7D2DFB5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nl-NL" dirty="0"/>
          </a:p>
          <a:p>
            <a:r>
              <a:rPr lang="nl-NL" dirty="0"/>
              <a:t>Paper </a:t>
            </a:r>
          </a:p>
          <a:p>
            <a:r>
              <a:rPr lang="nl-NL" dirty="0" err="1"/>
              <a:t>Neural</a:t>
            </a:r>
            <a:r>
              <a:rPr lang="nl-NL" dirty="0"/>
              <a:t> Network</a:t>
            </a:r>
          </a:p>
          <a:p>
            <a:r>
              <a:rPr lang="nl-NL" dirty="0" err="1"/>
              <a:t>Progress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personal portfolio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99678-5254-437F-AA52-ABD7BAFF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6" name="Afbeelding 5" descr="Afbeelding met oranje, zitten, teken, sluiten&#10;&#10;Automatisch gegenereerde beschrijving">
            <a:extLst>
              <a:ext uri="{FF2B5EF4-FFF2-40B4-BE49-F238E27FC236}">
                <a16:creationId xmlns:a16="http://schemas.microsoft.com/office/drawing/2014/main" id="{E3A5764C-FE79-498A-8CF3-1E42F8C62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03" y="400146"/>
            <a:ext cx="1096899" cy="10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nl-NL" dirty="0"/>
          </a:p>
        </p:txBody>
      </p:sp>
      <p:pic>
        <p:nvPicPr>
          <p:cNvPr id="6" name="Content Placeholder 5" descr="A picture containing icon&#10;&#10;Description automatically generated">
            <a:extLst>
              <a:ext uri="{FF2B5EF4-FFF2-40B4-BE49-F238E27FC236}">
                <a16:creationId xmlns:a16="http://schemas.microsoft.com/office/drawing/2014/main" id="{E7FF7A0B-EA51-4981-A145-B32C36D38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46" y="2160588"/>
            <a:ext cx="5128946" cy="3881437"/>
          </a:xfr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03" y="400146"/>
            <a:ext cx="1096899" cy="1096899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548A6CA-1AFE-421A-8672-0135307A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650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j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8" ma:contentTypeDescription="Een nieuw document maken." ma:contentTypeScope="" ma:versionID="00820deeeb6d91dbd9a687e57ee88674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c1a1628f046f2e106cf5035c0734f37b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B6A3AF-E424-42CC-A680-186ECFE3819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af1cbe13-d713-41da-91d7-4caeb8f4af9c"/>
  </ds:schemaRefs>
</ds:datastoreItem>
</file>

<file path=customXml/itemProps2.xml><?xml version="1.0" encoding="utf-8"?>
<ds:datastoreItem xmlns:ds="http://schemas.openxmlformats.org/officeDocument/2006/customXml" ds:itemID="{F971DDE0-5EDE-4C5E-AE6A-627B915C30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F69390-7F59-426A-B559-AC1BAF2856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cbe13-d713-41da-91d7-4caeb8f4af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2150</TotalTime>
  <Words>168</Words>
  <Application>Microsoft Office PowerPoint</Application>
  <PresentationFormat>Breedbeeld</PresentationFormat>
  <Paragraphs>47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Arial</vt:lpstr>
      <vt:lpstr>Arial</vt:lpstr>
      <vt:lpstr>Calibri</vt:lpstr>
      <vt:lpstr>Helvetica Neue</vt:lpstr>
      <vt:lpstr>Trebuchet MS</vt:lpstr>
      <vt:lpstr>Wingdings 3</vt:lpstr>
      <vt:lpstr>Facet</vt:lpstr>
      <vt:lpstr>Parcel project</vt:lpstr>
      <vt:lpstr>Group members</vt:lpstr>
      <vt:lpstr>Content</vt:lpstr>
      <vt:lpstr>Recap</vt:lpstr>
      <vt:lpstr>What we did last week</vt:lpstr>
      <vt:lpstr>Graphs of what we did</vt:lpstr>
      <vt:lpstr>The planning for this week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idriss bensaga</cp:lastModifiedBy>
  <cp:revision>281</cp:revision>
  <dcterms:created xsi:type="dcterms:W3CDTF">2020-10-29T10:44:22Z</dcterms:created>
  <dcterms:modified xsi:type="dcterms:W3CDTF">2020-11-26T21:21:19Z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0x0101005505DC5FA2CD4D45B9CD42A6B514858C</vt:lpwstr>
  </property>
</Properties>
</file>