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2"/>
  </p:notesMasterIdLst>
  <p:sldIdLst>
    <p:sldId id="257" r:id="rId5"/>
    <p:sldId id="258" r:id="rId6"/>
    <p:sldId id="269" r:id="rId7"/>
    <p:sldId id="259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708DB-B227-4871-AA96-2B7C8DD44932}" v="69" dt="2020-10-12T07:45:19.422"/>
    <p1510:client id="{3669569B-0562-44FC-A9EC-2FA015760771}" v="4" dt="2020-10-04T10:58:16.382"/>
    <p1510:client id="{3B1E8283-86C1-418F-AA9C-8D6D02271A47}" v="5" dt="2020-10-11T22:39:50.309"/>
    <p1510:client id="{3C86FA8F-2569-4C6C-9677-EB38A8F2A902}" v="22" dt="2020-09-24T12:56:34.027"/>
    <p1510:client id="{412DF40C-116C-41C6-BAE7-F12BA386FA34}" v="3" dt="2020-09-25T10:04:24.461"/>
    <p1510:client id="{4BC9C795-F546-4E97-BF74-D4B197F15F1E}" v="76" dt="2020-10-11T22:48:32.084"/>
    <p1510:client id="{4E5A847F-246B-4FE0-996B-97FDCD212D94}" v="1" dt="2020-09-25T10:03:25.536"/>
    <p1510:client id="{99BEBC89-9A4D-4B8A-8491-999DD0B74AD1}" v="178" dt="2020-10-12T06:20:28.646"/>
    <p1510:client id="{9C2325B5-3C4E-4AEA-B099-FD687FA28972}" v="10" dt="2020-10-12T06:15:49.854"/>
    <p1510:client id="{BE49C60E-9623-4CE9-B74C-482E1D7EBDD7}" v="34" dt="2020-10-12T07:24:18.154"/>
    <p1510:client id="{DFDFCB73-63FE-45D7-9A79-0384E98CE1BA}" v="336" dt="2020-10-12T06:12:50.680"/>
    <p1510:client id="{EB662C08-013E-4B9A-8B98-35B6D5AF7A14}" v="196" dt="2020-10-04T20:49:50.654"/>
    <p1510:client id="{F2F79F49-4669-4133-8A53-ED0C333BED35}" v="9" dt="2020-09-29T08:46:1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saga, I. (18095003)" userId="S::18095003@student.hhs.nl::157f9a6b-6cec-46bf-b262-e043d2e76f42" providerId="AD" clId="Web-{99BEBC89-9A4D-4B8A-8491-999DD0B74AD1}"/>
    <pc:docChg chg="delSld modSld">
      <pc:chgData name="Bensaga, I. (18095003)" userId="S::18095003@student.hhs.nl::157f9a6b-6cec-46bf-b262-e043d2e76f42" providerId="AD" clId="Web-{99BEBC89-9A4D-4B8A-8491-999DD0B74AD1}" dt="2020-10-12T06:20:28.646" v="175"/>
      <pc:docMkLst>
        <pc:docMk/>
      </pc:docMkLst>
      <pc:sldChg chg="modSp">
        <pc:chgData name="Bensaga, I. (18095003)" userId="S::18095003@student.hhs.nl::157f9a6b-6cec-46bf-b262-e043d2e76f42" providerId="AD" clId="Web-{99BEBC89-9A4D-4B8A-8491-999DD0B74AD1}" dt="2020-10-12T06:20:19.802" v="172" actId="20577"/>
        <pc:sldMkLst>
          <pc:docMk/>
          <pc:sldMk cId="381758494" sldId="260"/>
        </pc:sldMkLst>
        <pc:spChg chg="mod">
          <ac:chgData name="Bensaga, I. (18095003)" userId="S::18095003@student.hhs.nl::157f9a6b-6cec-46bf-b262-e043d2e76f42" providerId="AD" clId="Web-{99BEBC89-9A4D-4B8A-8491-999DD0B74AD1}" dt="2020-10-12T06:20:19.802" v="172" actId="20577"/>
          <ac:spMkLst>
            <pc:docMk/>
            <pc:sldMk cId="381758494" sldId="260"/>
            <ac:spMk id="3" creationId="{46559694-9A3C-44C9-B774-45FFC221A8B3}"/>
          </ac:spMkLst>
        </pc:spChg>
      </pc:sldChg>
      <pc:sldChg chg="del">
        <pc:chgData name="Bensaga, I. (18095003)" userId="S::18095003@student.hhs.nl::157f9a6b-6cec-46bf-b262-e043d2e76f42" providerId="AD" clId="Web-{99BEBC89-9A4D-4B8A-8491-999DD0B74AD1}" dt="2020-10-12T06:20:28.646" v="175"/>
        <pc:sldMkLst>
          <pc:docMk/>
          <pc:sldMk cId="879823302" sldId="261"/>
        </pc:sldMkLst>
      </pc:sldChg>
    </pc:docChg>
  </pc:docChgLst>
  <pc:docChgLst>
    <pc:chgData name="Bensaga, I. (18095003)" userId="S::18095003@student.hhs.nl::157f9a6b-6cec-46bf-b262-e043d2e76f42" providerId="AD" clId="Web-{BE49C60E-9623-4CE9-B74C-482E1D7EBDD7}"/>
    <pc:docChg chg="modSld">
      <pc:chgData name="Bensaga, I. (18095003)" userId="S::18095003@student.hhs.nl::157f9a6b-6cec-46bf-b262-e043d2e76f42" providerId="AD" clId="Web-{BE49C60E-9623-4CE9-B74C-482E1D7EBDD7}" dt="2020-10-12T07:24:18.154" v="33" actId="20577"/>
      <pc:docMkLst>
        <pc:docMk/>
      </pc:docMkLst>
      <pc:sldChg chg="modSp">
        <pc:chgData name="Bensaga, I. (18095003)" userId="S::18095003@student.hhs.nl::157f9a6b-6cec-46bf-b262-e043d2e76f42" providerId="AD" clId="Web-{BE49C60E-9623-4CE9-B74C-482E1D7EBDD7}" dt="2020-10-12T07:24:18.154" v="32" actId="20577"/>
        <pc:sldMkLst>
          <pc:docMk/>
          <pc:sldMk cId="3943102733" sldId="259"/>
        </pc:sldMkLst>
        <pc:spChg chg="mod">
          <ac:chgData name="Bensaga, I. (18095003)" userId="S::18095003@student.hhs.nl::157f9a6b-6cec-46bf-b262-e043d2e76f42" providerId="AD" clId="Web-{BE49C60E-9623-4CE9-B74C-482E1D7EBDD7}" dt="2020-10-12T07:24:18.154" v="32" actId="20577"/>
          <ac:spMkLst>
            <pc:docMk/>
            <pc:sldMk cId="3943102733" sldId="259"/>
            <ac:spMk id="3" creationId="{950EB14A-806C-4E14-864F-7CE0424512BE}"/>
          </ac:spMkLst>
        </pc:spChg>
      </pc:sldChg>
    </pc:docChg>
  </pc:docChgLst>
  <pc:docChgLst>
    <pc:chgData name="Bensaga, I. (18095003)" userId="S::18095003@student.hhs.nl::157f9a6b-6cec-46bf-b262-e043d2e76f42" providerId="AD" clId="Web-{109708DB-B227-4871-AA96-2B7C8DD44932}"/>
    <pc:docChg chg="modSld">
      <pc:chgData name="Bensaga, I. (18095003)" userId="S::18095003@student.hhs.nl::157f9a6b-6cec-46bf-b262-e043d2e76f42" providerId="AD" clId="Web-{109708DB-B227-4871-AA96-2B7C8DD44932}" dt="2020-10-12T07:45:19.422" v="67" actId="20577"/>
      <pc:docMkLst>
        <pc:docMk/>
      </pc:docMkLst>
      <pc:sldChg chg="modSp">
        <pc:chgData name="Bensaga, I. (18095003)" userId="S::18095003@student.hhs.nl::157f9a6b-6cec-46bf-b262-e043d2e76f42" providerId="AD" clId="Web-{109708DB-B227-4871-AA96-2B7C8DD44932}" dt="2020-10-12T07:38:59.196" v="4" actId="20577"/>
        <pc:sldMkLst>
          <pc:docMk/>
          <pc:sldMk cId="3943102733" sldId="259"/>
        </pc:sldMkLst>
        <pc:spChg chg="mod">
          <ac:chgData name="Bensaga, I. (18095003)" userId="S::18095003@student.hhs.nl::157f9a6b-6cec-46bf-b262-e043d2e76f42" providerId="AD" clId="Web-{109708DB-B227-4871-AA96-2B7C8DD44932}" dt="2020-10-12T07:38:59.196" v="4" actId="20577"/>
          <ac:spMkLst>
            <pc:docMk/>
            <pc:sldMk cId="3943102733" sldId="259"/>
            <ac:spMk id="3" creationId="{950EB14A-806C-4E14-864F-7CE0424512BE}"/>
          </ac:spMkLst>
        </pc:spChg>
      </pc:sldChg>
      <pc:sldChg chg="modSp">
        <pc:chgData name="Bensaga, I. (18095003)" userId="S::18095003@student.hhs.nl::157f9a6b-6cec-46bf-b262-e043d2e76f42" providerId="AD" clId="Web-{109708DB-B227-4871-AA96-2B7C8DD44932}" dt="2020-10-12T07:45:19.422" v="66" actId="20577"/>
        <pc:sldMkLst>
          <pc:docMk/>
          <pc:sldMk cId="381758494" sldId="260"/>
        </pc:sldMkLst>
        <pc:spChg chg="mod">
          <ac:chgData name="Bensaga, I. (18095003)" userId="S::18095003@student.hhs.nl::157f9a6b-6cec-46bf-b262-e043d2e76f42" providerId="AD" clId="Web-{109708DB-B227-4871-AA96-2B7C8DD44932}" dt="2020-10-12T07:45:19.422" v="66" actId="20577"/>
          <ac:spMkLst>
            <pc:docMk/>
            <pc:sldMk cId="381758494" sldId="260"/>
            <ac:spMk id="3" creationId="{46559694-9A3C-44C9-B774-45FFC221A8B3}"/>
          </ac:spMkLst>
        </pc:spChg>
      </pc:sldChg>
      <pc:sldChg chg="modSp">
        <pc:chgData name="Bensaga, I. (18095003)" userId="S::18095003@student.hhs.nl::157f9a6b-6cec-46bf-b262-e043d2e76f42" providerId="AD" clId="Web-{109708DB-B227-4871-AA96-2B7C8DD44932}" dt="2020-10-12T07:39:13.353" v="15" actId="20577"/>
        <pc:sldMkLst>
          <pc:docMk/>
          <pc:sldMk cId="3922351813" sldId="267"/>
        </pc:sldMkLst>
        <pc:spChg chg="mod">
          <ac:chgData name="Bensaga, I. (18095003)" userId="S::18095003@student.hhs.nl::157f9a6b-6cec-46bf-b262-e043d2e76f42" providerId="AD" clId="Web-{109708DB-B227-4871-AA96-2B7C8DD44932}" dt="2020-10-12T07:39:13.353" v="15" actId="20577"/>
          <ac:spMkLst>
            <pc:docMk/>
            <pc:sldMk cId="3922351813" sldId="267"/>
            <ac:spMk id="6" creationId="{988EBD21-0D8B-4537-8E55-384B62CCD3A6}"/>
          </ac:spMkLst>
        </pc:spChg>
      </pc:sldChg>
      <pc:sldChg chg="addSp">
        <pc:chgData name="Bensaga, I. (18095003)" userId="S::18095003@student.hhs.nl::157f9a6b-6cec-46bf-b262-e043d2e76f42" providerId="AD" clId="Web-{109708DB-B227-4871-AA96-2B7C8DD44932}" dt="2020-10-12T07:40:35.933" v="17"/>
        <pc:sldMkLst>
          <pc:docMk/>
          <pc:sldMk cId="3455437822" sldId="269"/>
        </pc:sldMkLst>
        <pc:picChg chg="add">
          <ac:chgData name="Bensaga, I. (18095003)" userId="S::18095003@student.hhs.nl::157f9a6b-6cec-46bf-b262-e043d2e76f42" providerId="AD" clId="Web-{109708DB-B227-4871-AA96-2B7C8DD44932}" dt="2020-10-12T07:40:35.933" v="17"/>
          <ac:picMkLst>
            <pc:docMk/>
            <pc:sldMk cId="3455437822" sldId="269"/>
            <ac:picMk id="6" creationId="{9725633E-46F5-4D38-A8C6-38A91D55D126}"/>
          </ac:picMkLst>
        </pc:picChg>
      </pc:sldChg>
    </pc:docChg>
  </pc:docChgLst>
  <pc:docChgLst>
    <pc:chgData name="Bensaga, I. (18095003)" userId="S::18095003@student.hhs.nl::157f9a6b-6cec-46bf-b262-e043d2e76f42" providerId="AD" clId="Web-{3B1E8283-86C1-418F-AA9C-8D6D02271A47}"/>
    <pc:docChg chg="modSld">
      <pc:chgData name="Bensaga, I. (18095003)" userId="S::18095003@student.hhs.nl::157f9a6b-6cec-46bf-b262-e043d2e76f42" providerId="AD" clId="Web-{3B1E8283-86C1-418F-AA9C-8D6D02271A47}" dt="2020-10-11T22:39:49.293" v="3" actId="20577"/>
      <pc:docMkLst>
        <pc:docMk/>
      </pc:docMkLst>
      <pc:sldChg chg="modSp">
        <pc:chgData name="Bensaga, I. (18095003)" userId="S::18095003@student.hhs.nl::157f9a6b-6cec-46bf-b262-e043d2e76f42" providerId="AD" clId="Web-{3B1E8283-86C1-418F-AA9C-8D6D02271A47}" dt="2020-10-11T22:39:49.293" v="2" actId="20577"/>
        <pc:sldMkLst>
          <pc:docMk/>
          <pc:sldMk cId="544771928" sldId="257"/>
        </pc:sldMkLst>
        <pc:spChg chg="mod">
          <ac:chgData name="Bensaga, I. (18095003)" userId="S::18095003@student.hhs.nl::157f9a6b-6cec-46bf-b262-e043d2e76f42" providerId="AD" clId="Web-{3B1E8283-86C1-418F-AA9C-8D6D02271A47}" dt="2020-10-11T22:39:49.293" v="2" actId="20577"/>
          <ac:spMkLst>
            <pc:docMk/>
            <pc:sldMk cId="544771928" sldId="257"/>
            <ac:spMk id="2" creationId="{9BB1B7C2-6E55-49C5-8004-91CE4877595D}"/>
          </ac:spMkLst>
        </pc:spChg>
      </pc:sldChg>
    </pc:docChg>
  </pc:docChgLst>
  <pc:docChgLst>
    <pc:chgData name="Bensaga, I. (18095003)" userId="S::18095003@student.hhs.nl::157f9a6b-6cec-46bf-b262-e043d2e76f42" providerId="AD" clId="Web-{4BC9C795-F546-4E97-BF74-D4B197F15F1E}"/>
    <pc:docChg chg="addSld modSld sldOrd">
      <pc:chgData name="Bensaga, I. (18095003)" userId="S::18095003@student.hhs.nl::157f9a6b-6cec-46bf-b262-e043d2e76f42" providerId="AD" clId="Web-{4BC9C795-F546-4E97-BF74-D4B197F15F1E}" dt="2020-10-11T22:48:32.084" v="72" actId="20577"/>
      <pc:docMkLst>
        <pc:docMk/>
      </pc:docMkLst>
      <pc:sldChg chg="modSp">
        <pc:chgData name="Bensaga, I. (18095003)" userId="S::18095003@student.hhs.nl::157f9a6b-6cec-46bf-b262-e043d2e76f42" providerId="AD" clId="Web-{4BC9C795-F546-4E97-BF74-D4B197F15F1E}" dt="2020-10-11T22:48:00.193" v="54" actId="20577"/>
        <pc:sldMkLst>
          <pc:docMk/>
          <pc:sldMk cId="1861534548" sldId="258"/>
        </pc:sldMkLst>
        <pc:spChg chg="mod">
          <ac:chgData name="Bensaga, I. (18095003)" userId="S::18095003@student.hhs.nl::157f9a6b-6cec-46bf-b262-e043d2e76f42" providerId="AD" clId="Web-{4BC9C795-F546-4E97-BF74-D4B197F15F1E}" dt="2020-10-11T22:48:00.193" v="54" actId="20577"/>
          <ac:spMkLst>
            <pc:docMk/>
            <pc:sldMk cId="1861534548" sldId="258"/>
            <ac:spMk id="3" creationId="{537EA769-7DCB-4444-87A8-38C6BC5EBB80}"/>
          </ac:spMkLst>
        </pc:spChg>
      </pc:sldChg>
      <pc:sldChg chg="modSp new ord">
        <pc:chgData name="Bensaga, I. (18095003)" userId="S::18095003@student.hhs.nl::157f9a6b-6cec-46bf-b262-e043d2e76f42" providerId="AD" clId="Web-{4BC9C795-F546-4E97-BF74-D4B197F15F1E}" dt="2020-10-11T22:48:32.084" v="71" actId="20577"/>
        <pc:sldMkLst>
          <pc:docMk/>
          <pc:sldMk cId="3455437822" sldId="269"/>
        </pc:sldMkLst>
        <pc:spChg chg="mod">
          <ac:chgData name="Bensaga, I. (18095003)" userId="S::18095003@student.hhs.nl::157f9a6b-6cec-46bf-b262-e043d2e76f42" providerId="AD" clId="Web-{4BC9C795-F546-4E97-BF74-D4B197F15F1E}" dt="2020-10-11T22:48:12.787" v="60" actId="20577"/>
          <ac:spMkLst>
            <pc:docMk/>
            <pc:sldMk cId="3455437822" sldId="269"/>
            <ac:spMk id="2" creationId="{ED7F3C5A-31BA-49C8-ADC8-266E4946E8C4}"/>
          </ac:spMkLst>
        </pc:spChg>
        <pc:spChg chg="mod">
          <ac:chgData name="Bensaga, I. (18095003)" userId="S::18095003@student.hhs.nl::157f9a6b-6cec-46bf-b262-e043d2e76f42" providerId="AD" clId="Web-{4BC9C795-F546-4E97-BF74-D4B197F15F1E}" dt="2020-10-11T22:48:32.084" v="71" actId="20577"/>
          <ac:spMkLst>
            <pc:docMk/>
            <pc:sldMk cId="3455437822" sldId="269"/>
            <ac:spMk id="3" creationId="{DAB3789B-A58C-4BE2-ACCE-7CB755629C52}"/>
          </ac:spMkLst>
        </pc:spChg>
      </pc:sldChg>
    </pc:docChg>
  </pc:docChgLst>
  <pc:docChgLst>
    <pc:chgData name="Bensaga, I. (18095003)" userId="S::18095003@student.hhs.nl::157f9a6b-6cec-46bf-b262-e043d2e76f42" providerId="AD" clId="Web-{DFDFCB73-63FE-45D7-9A79-0384E98CE1BA}"/>
    <pc:docChg chg="delSld modSld">
      <pc:chgData name="Bensaga, I. (18095003)" userId="S::18095003@student.hhs.nl::157f9a6b-6cec-46bf-b262-e043d2e76f42" providerId="AD" clId="Web-{DFDFCB73-63FE-45D7-9A79-0384E98CE1BA}" dt="2020-10-12T06:12:50.680" v="332" actId="20577"/>
      <pc:docMkLst>
        <pc:docMk/>
      </pc:docMkLst>
      <pc:sldChg chg="modSp">
        <pc:chgData name="Bensaga, I. (18095003)" userId="S::18095003@student.hhs.nl::157f9a6b-6cec-46bf-b262-e043d2e76f42" providerId="AD" clId="Web-{DFDFCB73-63FE-45D7-9A79-0384E98CE1BA}" dt="2020-10-12T06:08:30.535" v="309" actId="20577"/>
        <pc:sldMkLst>
          <pc:docMk/>
          <pc:sldMk cId="3943102733" sldId="259"/>
        </pc:sldMkLst>
        <pc:spChg chg="mod">
          <ac:chgData name="Bensaga, I. (18095003)" userId="S::18095003@student.hhs.nl::157f9a6b-6cec-46bf-b262-e043d2e76f42" providerId="AD" clId="Web-{DFDFCB73-63FE-45D7-9A79-0384E98CE1BA}" dt="2020-10-12T06:08:30.535" v="309" actId="20577"/>
          <ac:spMkLst>
            <pc:docMk/>
            <pc:sldMk cId="3943102733" sldId="259"/>
            <ac:spMk id="3" creationId="{950EB14A-806C-4E14-864F-7CE0424512BE}"/>
          </ac:spMkLst>
        </pc:spChg>
      </pc:sldChg>
      <pc:sldChg chg="modSp">
        <pc:chgData name="Bensaga, I. (18095003)" userId="S::18095003@student.hhs.nl::157f9a6b-6cec-46bf-b262-e043d2e76f42" providerId="AD" clId="Web-{DFDFCB73-63FE-45D7-9A79-0384E98CE1BA}" dt="2020-10-12T06:12:50.680" v="331" actId="20577"/>
        <pc:sldMkLst>
          <pc:docMk/>
          <pc:sldMk cId="381758494" sldId="260"/>
        </pc:sldMkLst>
        <pc:spChg chg="mod">
          <ac:chgData name="Bensaga, I. (18095003)" userId="S::18095003@student.hhs.nl::157f9a6b-6cec-46bf-b262-e043d2e76f42" providerId="AD" clId="Web-{DFDFCB73-63FE-45D7-9A79-0384E98CE1BA}" dt="2020-10-11T23:11:20.601" v="273" actId="20577"/>
          <ac:spMkLst>
            <pc:docMk/>
            <pc:sldMk cId="381758494" sldId="260"/>
            <ac:spMk id="2" creationId="{AACD8E5F-F1B5-4A9B-BD9E-46A0470BD80F}"/>
          </ac:spMkLst>
        </pc:spChg>
        <pc:spChg chg="mod">
          <ac:chgData name="Bensaga, I. (18095003)" userId="S::18095003@student.hhs.nl::157f9a6b-6cec-46bf-b262-e043d2e76f42" providerId="AD" clId="Web-{DFDFCB73-63FE-45D7-9A79-0384E98CE1BA}" dt="2020-10-12T06:12:50.680" v="331" actId="20577"/>
          <ac:spMkLst>
            <pc:docMk/>
            <pc:sldMk cId="381758494" sldId="260"/>
            <ac:spMk id="3" creationId="{46559694-9A3C-44C9-B774-45FFC221A8B3}"/>
          </ac:spMkLst>
        </pc:spChg>
      </pc:sldChg>
      <pc:sldChg chg="addSp delSp modSp mod setBg">
        <pc:chgData name="Bensaga, I. (18095003)" userId="S::18095003@student.hhs.nl::157f9a6b-6cec-46bf-b262-e043d2e76f42" providerId="AD" clId="Web-{DFDFCB73-63FE-45D7-9A79-0384E98CE1BA}" dt="2020-10-11T23:10:39.850" v="269" actId="20577"/>
        <pc:sldMkLst>
          <pc:docMk/>
          <pc:sldMk cId="3922351813" sldId="267"/>
        </pc:sldMkLst>
        <pc:spChg chg="mod">
          <ac:chgData name="Bensaga, I. (18095003)" userId="S::18095003@student.hhs.nl::157f9a6b-6cec-46bf-b262-e043d2e76f42" providerId="AD" clId="Web-{DFDFCB73-63FE-45D7-9A79-0384E98CE1BA}" dt="2020-10-11T23:08:32.864" v="162"/>
          <ac:spMkLst>
            <pc:docMk/>
            <pc:sldMk cId="3922351813" sldId="267"/>
            <ac:spMk id="2" creationId="{DCC806F5-0F13-4B5A-B4BB-CE11DE8A6B54}"/>
          </ac:spMkLst>
        </pc:spChg>
        <pc:spChg chg="mod ord">
          <ac:chgData name="Bensaga, I. (18095003)" userId="S::18095003@student.hhs.nl::157f9a6b-6cec-46bf-b262-e043d2e76f42" providerId="AD" clId="Web-{DFDFCB73-63FE-45D7-9A79-0384E98CE1BA}" dt="2020-10-11T23:10:39.850" v="269" actId="20577"/>
          <ac:spMkLst>
            <pc:docMk/>
            <pc:sldMk cId="3922351813" sldId="267"/>
            <ac:spMk id="6" creationId="{988EBD21-0D8B-4537-8E55-384B62CCD3A6}"/>
          </ac:spMkLst>
        </pc:spChg>
        <pc:grpChg chg="add del">
          <ac:chgData name="Bensaga, I. (18095003)" userId="S::18095003@student.hhs.nl::157f9a6b-6cec-46bf-b262-e043d2e76f42" providerId="AD" clId="Web-{DFDFCB73-63FE-45D7-9A79-0384E98CE1BA}" dt="2020-10-11T23:08:51.599" v="165"/>
          <ac:grpSpMkLst>
            <pc:docMk/>
            <pc:sldMk cId="3922351813" sldId="267"/>
            <ac:grpSpMk id="12" creationId="{90A61547-2555-4DE2-A37F-A53E54917441}"/>
          </ac:grpSpMkLst>
        </pc:grpChg>
        <pc:grpChg chg="add">
          <ac:chgData name="Bensaga, I. (18095003)" userId="S::18095003@student.hhs.nl::157f9a6b-6cec-46bf-b262-e043d2e76f42" providerId="AD" clId="Web-{DFDFCB73-63FE-45D7-9A79-0384E98CE1BA}" dt="2020-10-11T23:08:51.599" v="165"/>
          <ac:grpSpMkLst>
            <pc:docMk/>
            <pc:sldMk cId="3922351813" sldId="267"/>
            <ac:grpSpMk id="27" creationId="{90A61547-2555-4DE2-A37F-A53E54917441}"/>
          </ac:grpSpMkLst>
        </pc:grpChg>
        <pc:picChg chg="add mod ord">
          <ac:chgData name="Bensaga, I. (18095003)" userId="S::18095003@student.hhs.nl::157f9a6b-6cec-46bf-b262-e043d2e76f42" providerId="AD" clId="Web-{DFDFCB73-63FE-45D7-9A79-0384E98CE1BA}" dt="2020-10-11T23:09:07.224" v="169" actId="14100"/>
          <ac:picMkLst>
            <pc:docMk/>
            <pc:sldMk cId="3922351813" sldId="267"/>
            <ac:picMk id="3" creationId="{2603C9FF-EA2F-42A4-AAAA-B0FB2BD9A295}"/>
          </ac:picMkLst>
        </pc:picChg>
        <pc:picChg chg="add mod ord">
          <ac:chgData name="Bensaga, I. (18095003)" userId="S::18095003@student.hhs.nl::157f9a6b-6cec-46bf-b262-e043d2e76f42" providerId="AD" clId="Web-{DFDFCB73-63FE-45D7-9A79-0384E98CE1BA}" dt="2020-10-11T23:09:01.599" v="167" actId="1076"/>
          <ac:picMkLst>
            <pc:docMk/>
            <pc:sldMk cId="3922351813" sldId="267"/>
            <ac:picMk id="7" creationId="{A95BB2EE-6C29-4839-880E-4E064F934875}"/>
          </ac:picMkLst>
        </pc:picChg>
        <pc:picChg chg="del">
          <ac:chgData name="Bensaga, I. (18095003)" userId="S::18095003@student.hhs.nl::157f9a6b-6cec-46bf-b262-e043d2e76f42" providerId="AD" clId="Web-{DFDFCB73-63FE-45D7-9A79-0384E98CE1BA}" dt="2020-10-11T23:08:26.599" v="160"/>
          <ac:picMkLst>
            <pc:docMk/>
            <pc:sldMk cId="3922351813" sldId="267"/>
            <ac:picMk id="8" creationId="{3B93E020-6915-4B4E-9525-D06815D189D4}"/>
          </ac:picMkLst>
        </pc:picChg>
        <pc:picChg chg="del">
          <ac:chgData name="Bensaga, I. (18095003)" userId="S::18095003@student.hhs.nl::157f9a6b-6cec-46bf-b262-e043d2e76f42" providerId="AD" clId="Web-{DFDFCB73-63FE-45D7-9A79-0384E98CE1BA}" dt="2020-10-11T22:52:26.912" v="15"/>
          <ac:picMkLst>
            <pc:docMk/>
            <pc:sldMk cId="3922351813" sldId="267"/>
            <ac:picMk id="9" creationId="{0967932E-6EC6-4F88-B7F9-812C0DB48BAE}"/>
          </ac:picMkLst>
        </pc:picChg>
      </pc:sldChg>
      <pc:sldChg chg="del">
        <pc:chgData name="Bensaga, I. (18095003)" userId="S::18095003@student.hhs.nl::157f9a6b-6cec-46bf-b262-e043d2e76f42" providerId="AD" clId="Web-{DFDFCB73-63FE-45D7-9A79-0384E98CE1BA}" dt="2020-10-11T23:10:53.632" v="272"/>
        <pc:sldMkLst>
          <pc:docMk/>
          <pc:sldMk cId="2755061389" sldId="268"/>
        </pc:sldMkLst>
      </pc:sldChg>
      <pc:sldChg chg="modSp">
        <pc:chgData name="Bensaga, I. (18095003)" userId="S::18095003@student.hhs.nl::157f9a6b-6cec-46bf-b262-e043d2e76f42" providerId="AD" clId="Web-{DFDFCB73-63FE-45D7-9A79-0384E98CE1BA}" dt="2020-10-11T22:50:19.738" v="4" actId="20577"/>
        <pc:sldMkLst>
          <pc:docMk/>
          <pc:sldMk cId="3455437822" sldId="269"/>
        </pc:sldMkLst>
        <pc:spChg chg="mod">
          <ac:chgData name="Bensaga, I. (18095003)" userId="S::18095003@student.hhs.nl::157f9a6b-6cec-46bf-b262-e043d2e76f42" providerId="AD" clId="Web-{DFDFCB73-63FE-45D7-9A79-0384E98CE1BA}" dt="2020-10-11T22:50:19.738" v="4" actId="20577"/>
          <ac:spMkLst>
            <pc:docMk/>
            <pc:sldMk cId="3455437822" sldId="269"/>
            <ac:spMk id="3" creationId="{DAB3789B-A58C-4BE2-ACCE-7CB755629C52}"/>
          </ac:spMkLst>
        </pc:spChg>
      </pc:sldChg>
    </pc:docChg>
  </pc:docChgLst>
  <pc:docChgLst>
    <pc:chgData name="Bensaga, I. (18095003)" userId="S::18095003@student.hhs.nl::157f9a6b-6cec-46bf-b262-e043d2e76f42" providerId="AD" clId="Web-{9C2325B5-3C4E-4AEA-B099-FD687FA28972}"/>
    <pc:docChg chg="modSld">
      <pc:chgData name="Bensaga, I. (18095003)" userId="S::18095003@student.hhs.nl::157f9a6b-6cec-46bf-b262-e043d2e76f42" providerId="AD" clId="Web-{9C2325B5-3C4E-4AEA-B099-FD687FA28972}" dt="2020-10-12T06:15:49.854" v="9" actId="20577"/>
      <pc:docMkLst>
        <pc:docMk/>
      </pc:docMkLst>
      <pc:sldChg chg="modSp">
        <pc:chgData name="Bensaga, I. (18095003)" userId="S::18095003@student.hhs.nl::157f9a6b-6cec-46bf-b262-e043d2e76f42" providerId="AD" clId="Web-{9C2325B5-3C4E-4AEA-B099-FD687FA28972}" dt="2020-10-12T06:15:49.854" v="8" actId="20577"/>
        <pc:sldMkLst>
          <pc:docMk/>
          <pc:sldMk cId="381758494" sldId="260"/>
        </pc:sldMkLst>
        <pc:spChg chg="mod">
          <ac:chgData name="Bensaga, I. (18095003)" userId="S::18095003@student.hhs.nl::157f9a6b-6cec-46bf-b262-e043d2e76f42" providerId="AD" clId="Web-{9C2325B5-3C4E-4AEA-B099-FD687FA28972}" dt="2020-10-12T06:15:49.854" v="8" actId="20577"/>
          <ac:spMkLst>
            <pc:docMk/>
            <pc:sldMk cId="381758494" sldId="260"/>
            <ac:spMk id="3" creationId="{46559694-9A3C-44C9-B774-45FFC221A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B9DA-C473-479E-B1F9-5239866DB2E5}" type="datetimeFigureOut">
              <a:rPr lang="nl-NL" smtClean="0"/>
              <a:t>12-10-2020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D7894-9B6E-4789-8103-CB78C61F96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3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A72-4848-4EE5-AD7F-68D758B6B8A5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9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1AC5-8655-49E0-A447-31485143D46B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D0F-077D-4E4F-B798-0238608BA316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54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7527-50BF-44E2-9CDA-9BFC8929F08F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7AEB-0526-4517-9B14-6A21DCC14A8A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2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9060-628D-44E2-A6C9-4BC0A5296252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47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AA7-6440-4BB4-816E-5E632E44ADC4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22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3F01-3406-4659-8142-251394538C3D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09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08-4DFD-40C5-9DC4-269C39055B90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3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806-C3FE-4A1B-A367-0F8531C648AE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6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472-7328-4963-9426-C6FE7408098D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46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C6E4-5A6C-4CB4-AC90-79CF52A7CE05}" type="datetime1">
              <a:rPr lang="nl-NL" smtClean="0"/>
              <a:t>12-10-2020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8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9F43-557A-4143-A33A-F4BB74C52F8C}" type="datetime1">
              <a:rPr lang="nl-NL" smtClean="0"/>
              <a:t>12-10-2020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096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458E-0B7A-4373-B850-6BC45D7DD64D}" type="datetime1">
              <a:rPr lang="nl-NL" smtClean="0"/>
              <a:t>12-10-2020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80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EE7-3039-47B0-BD6B-4CEFC436589E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9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9F05-A94E-4E1F-8201-1705D986888F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7AF2-6C7E-4553-9AF7-BEE9BEF80B17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717F1-5B4F-4FB5-B07A-E743D9C65E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89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B7C2-6E55-49C5-8004-91CE4877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8000" dirty="0"/>
              <a:t>Parcel </a:t>
            </a:r>
            <a:r>
              <a:rPr lang="nl-NL" sz="8000" dirty="0" err="1"/>
              <a:t>process</a:t>
            </a:r>
            <a:br>
              <a:rPr lang="nl-NL" sz="8000" dirty="0"/>
            </a:br>
            <a:r>
              <a:rPr lang="nl-NL" sz="2200" dirty="0"/>
              <a:t>week 7</a:t>
            </a:r>
            <a:endParaRPr lang="nl-NL" sz="8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A5B30-B6C8-4E2F-9B3E-0155617A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G. Ottens</a:t>
            </a:r>
          </a:p>
          <a:p>
            <a:pPr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R. Hagenaar</a:t>
            </a: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L. </a:t>
            </a:r>
            <a:r>
              <a:rPr lang="nl-NL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vd</a:t>
            </a:r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.</a:t>
            </a:r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nl-NL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Stolpe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E.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Açıkgöz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Bensaga</a:t>
            </a:r>
            <a:endParaRPr lang="nl-NL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nl-NL" dirty="0">
                <a:solidFill>
                  <a:srgbClr val="201F1E"/>
                </a:solidFill>
                <a:latin typeface="Segoe UI" panose="020B0502040204020203" pitchFamily="34" charset="0"/>
              </a:rPr>
              <a:t>I. </a:t>
            </a:r>
            <a:r>
              <a:rPr lang="nl-NL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Böyükşimşek</a:t>
            </a:r>
            <a:endParaRPr lang="nl-NL" b="0" i="0" dirty="0">
              <a:solidFill>
                <a:srgbClr val="201F1E"/>
              </a:solidFill>
              <a:effectLst/>
              <a:latin typeface="Segoe UI" panose="020B0502040204020203" pitchFamily="34" charset="0"/>
            </a:endParaRPr>
          </a:p>
          <a:p>
            <a:endParaRPr lang="nl-NL" dirty="0"/>
          </a:p>
        </p:txBody>
      </p:sp>
      <p:pic>
        <p:nvPicPr>
          <p:cNvPr id="1026" name="Picture 2" descr="Wij zijn PostNL en we hebben iets voor je | PostNL">
            <a:extLst>
              <a:ext uri="{FF2B5EF4-FFF2-40B4-BE49-F238E27FC236}">
                <a16:creationId xmlns:a16="http://schemas.microsoft.com/office/drawing/2014/main" id="{B8C00CD6-56EC-43F2-9973-A260AC41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71" y="31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676230-7A8B-4ED8-A0F9-9C20DBA9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1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DC405D8-3F90-44B0-9E80-5DB322824C0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77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10148-A577-4355-8D1A-98E360A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Content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EA769-7DCB-4444-87A8-38C6BC5E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Preface</a:t>
            </a:r>
            <a:endParaRPr lang="nl-NL" dirty="0"/>
          </a:p>
          <a:p>
            <a:r>
              <a:rPr lang="en-GB" dirty="0"/>
              <a:t>Accomplishments</a:t>
            </a:r>
          </a:p>
          <a:p>
            <a:r>
              <a:rPr lang="nl-NL" dirty="0"/>
              <a:t>Planning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week</a:t>
            </a:r>
          </a:p>
          <a:p>
            <a:r>
              <a:rPr lang="nl-NL" dirty="0" err="1"/>
              <a:t>Questions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98493AA5-31ED-4EA6-ABE3-0C5BDFEC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E734DC-1CAE-4BEA-BFDC-CC06041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5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F3C5A-31BA-49C8-ADC8-266E4946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preface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B3789B-A58C-4BE2-ACCE-7CB75562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Postnl</a:t>
            </a:r>
            <a:r>
              <a:rPr lang="nl-NL" dirty="0"/>
              <a:t> </a:t>
            </a:r>
            <a:r>
              <a:rPr lang="nl-NL" dirty="0" err="1"/>
              <a:t>problem</a:t>
            </a:r>
          </a:p>
          <a:p>
            <a:r>
              <a:rPr lang="nl-NL" dirty="0" err="1">
                <a:ea typeface="+mn-lt"/>
                <a:cs typeface="+mn-lt"/>
              </a:rPr>
              <a:t>Our</a:t>
            </a:r>
            <a:r>
              <a:rPr lang="nl-NL" dirty="0">
                <a:ea typeface="+mn-lt"/>
                <a:cs typeface="+mn-lt"/>
              </a:rPr>
              <a:t> project </a:t>
            </a:r>
            <a:r>
              <a:rPr lang="nl-NL" dirty="0" err="1">
                <a:ea typeface="+mn-lt"/>
                <a:cs typeface="+mn-lt"/>
              </a:rPr>
              <a:t>owner</a:t>
            </a:r>
            <a:r>
              <a:rPr lang="nl-NL" dirty="0">
                <a:ea typeface="+mn-lt"/>
                <a:cs typeface="+mn-lt"/>
              </a:rPr>
              <a:t>: Tim Ottens </a:t>
            </a:r>
            <a:endParaRPr lang="en-US" dirty="0">
              <a:ea typeface="+mn-lt"/>
              <a:cs typeface="+mn-lt"/>
            </a:endParaRPr>
          </a:p>
          <a:p>
            <a:r>
              <a:rPr lang="nl-NL" dirty="0">
                <a:ea typeface="+mn-lt"/>
                <a:cs typeface="+mn-lt"/>
              </a:rPr>
              <a:t>Data we </a:t>
            </a:r>
            <a:r>
              <a:rPr lang="nl-NL" dirty="0" err="1">
                <a:ea typeface="+mn-lt"/>
                <a:cs typeface="+mn-lt"/>
              </a:rPr>
              <a:t>received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5C05EA-8DA0-4301-843C-3B143B17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2" descr="Wij zijn PostNL en we hebben iets voor je | PostNL">
            <a:extLst>
              <a:ext uri="{FF2B5EF4-FFF2-40B4-BE49-F238E27FC236}">
                <a16:creationId xmlns:a16="http://schemas.microsoft.com/office/drawing/2014/main" id="{9725633E-46F5-4D38-A8C6-38A91D5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4EDE5-84BE-4867-AE97-F3DA65F3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Accomplishments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0EB14A-806C-4E14-864F-7CE0424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Different kinds of </a:t>
            </a:r>
            <a:r>
              <a:rPr lang="nl-NL" dirty="0" err="1"/>
              <a:t>graphs</a:t>
            </a:r>
            <a:endParaRPr lang="nl-NL" dirty="0"/>
          </a:p>
          <a:p>
            <a:pPr lvl="1"/>
            <a:r>
              <a:rPr lang="nl-NL" dirty="0" err="1"/>
              <a:t>Number</a:t>
            </a:r>
            <a:r>
              <a:rPr lang="nl-NL" dirty="0"/>
              <a:t> of packages per customer per week</a:t>
            </a:r>
          </a:p>
          <a:p>
            <a:pPr lvl="1"/>
            <a:r>
              <a:rPr lang="nl-NL" dirty="0"/>
              <a:t>Box plot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packages per customer</a:t>
            </a:r>
            <a:endParaRPr lang="en" dirty="0">
              <a:latin typeface="Trebuchet MS"/>
            </a:endParaRPr>
          </a:p>
          <a:p>
            <a:pPr lvl="1"/>
            <a:endParaRPr lang="en" sz="1800" dirty="0">
              <a:latin typeface="Trebuchet MS"/>
            </a:endParaRPr>
          </a:p>
          <a:p>
            <a:pPr lvl="1"/>
            <a:r>
              <a:rPr lang="en" sz="1800" dirty="0" err="1">
                <a:latin typeface="Trebuchet MS"/>
              </a:rPr>
              <a:t>Datacamp</a:t>
            </a:r>
          </a:p>
          <a:p>
            <a:pPr lvl="1"/>
            <a:r>
              <a:rPr lang="en" sz="1800" dirty="0">
                <a:latin typeface="Trebuchet MS"/>
              </a:rPr>
              <a:t>literature study</a:t>
            </a:r>
            <a:endParaRPr lang="en" sz="18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2" descr="Wij zijn PostNL en we hebben iets voor je | PostNL">
            <a:extLst>
              <a:ext uri="{FF2B5EF4-FFF2-40B4-BE49-F238E27FC236}">
                <a16:creationId xmlns:a16="http://schemas.microsoft.com/office/drawing/2014/main" id="{94240CE4-B2AB-401F-946A-39F1DBAA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C16653-4455-48B3-BDC1-E3C87811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1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988EBD21-0D8B-4537-8E55-384B62CCD3A6}"/>
              </a:ext>
            </a:extLst>
          </p:cNvPr>
          <p:cNvSpPr txBox="1"/>
          <p:nvPr/>
        </p:nvSpPr>
        <p:spPr>
          <a:xfrm>
            <a:off x="1075615" y="4394784"/>
            <a:ext cx="8288035" cy="10950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Left:packages</a:t>
            </a:r>
            <a:r>
              <a:rPr lang="en-US" sz="3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per week, Right: boxplot</a:t>
            </a:r>
          </a:p>
        </p:txBody>
      </p:sp>
      <p:pic>
        <p:nvPicPr>
          <p:cNvPr id="3" name="Afbeelding 6">
            <a:extLst>
              <a:ext uri="{FF2B5EF4-FFF2-40B4-BE49-F238E27FC236}">
                <a16:creationId xmlns:a16="http://schemas.microsoft.com/office/drawing/2014/main" id="{2603C9FF-EA2F-42A4-AAAA-B0FB2BD9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0" y="1353951"/>
            <a:ext cx="4399511" cy="2702392"/>
          </a:xfrm>
          <a:prstGeom prst="rect">
            <a:avLst/>
          </a:prstGeom>
        </p:spPr>
      </p:pic>
      <p:pic>
        <p:nvPicPr>
          <p:cNvPr id="7" name="Afbeelding 9">
            <a:extLst>
              <a:ext uri="{FF2B5EF4-FFF2-40B4-BE49-F238E27FC236}">
                <a16:creationId xmlns:a16="http://schemas.microsoft.com/office/drawing/2014/main" id="{A95BB2EE-6C29-4839-880E-4E064F93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84" y="1448525"/>
            <a:ext cx="4679658" cy="2636509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C806F5-0F13-4B5A-B4BB-CE11DE8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77717F1-5B4F-4FB5-B07A-E743D9C65E8E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F902ACE-EBEF-4079-A154-658D1F2B1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353" y="5629838"/>
            <a:ext cx="1005927" cy="100592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4D6A015-05B4-4727-88DD-149160DCE0A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235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D8E5F-F1B5-4A9B-BD9E-46A0470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ea typeface="+mj-lt"/>
                <a:cs typeface="+mj-lt"/>
              </a:rPr>
              <a:t>Planning </a:t>
            </a:r>
            <a:r>
              <a:rPr lang="nl-NL" dirty="0" err="1">
                <a:ea typeface="+mj-lt"/>
                <a:cs typeface="+mj-lt"/>
              </a:rPr>
              <a:t>for</a:t>
            </a:r>
            <a:r>
              <a:rPr lang="nl-NL" dirty="0">
                <a:ea typeface="+mj-lt"/>
                <a:cs typeface="+mj-lt"/>
              </a:rPr>
              <a:t> </a:t>
            </a:r>
            <a:r>
              <a:rPr lang="nl-NL" dirty="0" err="1">
                <a:ea typeface="+mj-lt"/>
                <a:cs typeface="+mj-lt"/>
              </a:rPr>
              <a:t>this</a:t>
            </a:r>
            <a:r>
              <a:rPr lang="nl-NL" dirty="0">
                <a:ea typeface="+mj-lt"/>
                <a:cs typeface="+mj-lt"/>
              </a:rPr>
              <a:t> week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59694-9A3C-44C9-B774-45FFC221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Finish </a:t>
            </a:r>
            <a:r>
              <a:rPr lang="nl-NL" err="1"/>
              <a:t>until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10th </a:t>
            </a:r>
            <a:r>
              <a:rPr lang="nl-NL" dirty="0" err="1"/>
              <a:t>chapter</a:t>
            </a:r>
            <a:r>
              <a:rPr lang="nl-NL"/>
              <a:t> of Datacamp</a:t>
            </a:r>
          </a:p>
          <a:p>
            <a:r>
              <a:rPr lang="nl-NL" dirty="0"/>
              <a:t>Research on </a:t>
            </a:r>
            <a:r>
              <a:rPr lang="nl-NL" dirty="0" err="1"/>
              <a:t>the</a:t>
            </a:r>
            <a:r>
              <a:rPr lang="nl-NL" dirty="0"/>
              <a:t> different 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/>
          </a:p>
          <a:p>
            <a:r>
              <a:rPr lang="nl-NL" dirty="0"/>
              <a:t>Make </a:t>
            </a:r>
            <a:r>
              <a:rPr lang="nl-NL" dirty="0" err="1"/>
              <a:t>some</a:t>
            </a:r>
            <a:r>
              <a:rPr lang="nl-NL" dirty="0"/>
              <a:t> new </a:t>
            </a:r>
            <a:r>
              <a:rPr lang="nl-NL" dirty="0" err="1"/>
              <a:t>graphs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 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models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2" descr="Wij zijn PostNL en we hebben iets voor je | PostNL">
            <a:extLst>
              <a:ext uri="{FF2B5EF4-FFF2-40B4-BE49-F238E27FC236}">
                <a16:creationId xmlns:a16="http://schemas.microsoft.com/office/drawing/2014/main" id="{B5807AD3-0285-4E84-8447-D360EB73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A04C0C-F96D-4922-9BC4-1BB4C12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AB874-6C1B-4FEB-B6B8-B15CDD3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endParaRPr lang="nl-NL"/>
          </a:p>
        </p:txBody>
      </p:sp>
      <p:pic>
        <p:nvPicPr>
          <p:cNvPr id="2050" name="Picture 2" descr="Common Interview Questions And Answers - Camden Kelly">
            <a:extLst>
              <a:ext uri="{FF2B5EF4-FFF2-40B4-BE49-F238E27FC236}">
                <a16:creationId xmlns:a16="http://schemas.microsoft.com/office/drawing/2014/main" id="{B36F22C2-2B58-4450-8242-BF6039F861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360910"/>
            <a:ext cx="4681116" cy="46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j zijn PostNL en we hebben iets voor je | PostNL">
            <a:extLst>
              <a:ext uri="{FF2B5EF4-FFF2-40B4-BE49-F238E27FC236}">
                <a16:creationId xmlns:a16="http://schemas.microsoft.com/office/drawing/2014/main" id="{07F65A5A-F650-42B3-9773-05C4017E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277" y="5631743"/>
            <a:ext cx="1006777" cy="10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029FB43-D128-422D-8C99-BBEECAEB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17F1-5B4F-4FB5-B07A-E743D9C65E8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10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ABB6F1-926A-42EE-A1FD-6962C61166A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f1cbe13-d713-41da-91d7-4caeb8f4af9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C547AC-CBAF-4377-81A7-31473974BC1A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CF5D22-B8BB-4DB5-ABC2-423278E369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67</Words>
  <Application>Microsoft Office PowerPoint</Application>
  <PresentationFormat>Breedbeeld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Facet</vt:lpstr>
      <vt:lpstr>Parcel process week 7</vt:lpstr>
      <vt:lpstr>Content </vt:lpstr>
      <vt:lpstr>preface</vt:lpstr>
      <vt:lpstr>Accomplishments</vt:lpstr>
      <vt:lpstr>PowerPoint-presentatie</vt:lpstr>
      <vt:lpstr>Planning for this week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resultaten laten zien en vertel op het begin over wat we doen</dc:title>
  <dc:creator>Laurine van de Stolpe</dc:creator>
  <cp:lastModifiedBy>Ottens, G. (20176147)</cp:lastModifiedBy>
  <cp:revision>236</cp:revision>
  <dcterms:created xsi:type="dcterms:W3CDTF">2020-09-22T10:15:44Z</dcterms:created>
  <dcterms:modified xsi:type="dcterms:W3CDTF">2020-10-12T07:45:22Z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