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4"/>
  </p:notesMasterIdLst>
  <p:sldIdLst>
    <p:sldId id="256" r:id="rId5"/>
    <p:sldId id="268" r:id="rId6"/>
    <p:sldId id="257" r:id="rId7"/>
    <p:sldId id="264" r:id="rId8"/>
    <p:sldId id="260" r:id="rId9"/>
    <p:sldId id="270" r:id="rId10"/>
    <p:sldId id="271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E4E1-AF0C-4347-8479-613CC5506568}" v="17" dt="2020-11-09T08:20:04.128"/>
    <p1510:client id="{16411BC7-223D-4FDD-9540-AEC3AE3AF515}" v="654" dt="2020-11-13T15:25:17.573"/>
    <p1510:client id="{185DC76F-712B-49C7-8FD5-25852908C04D}" v="35" dt="2020-11-14T13:49:32.696"/>
    <p1510:client id="{56A0A8F8-3F22-4A7F-B92E-913BE1215883}" v="21" dt="2020-11-15T21:27:11.776"/>
    <p1510:client id="{668FDA89-9754-499E-BEED-F11331019BCB}" v="206" dt="2020-11-09T09:11:27.956"/>
    <p1510:client id="{C7B2A28C-A4C9-458F-AEF7-A40502EF92B0}" v="606" dt="2021-01-03T23:21:01.055"/>
    <p1510:client id="{C9023781-71B0-41F6-A017-DB8E1EDE2E2E}" v="3" dt="2020-11-09T08:22:51.383"/>
    <p1510:client id="{D872ABCA-5CC4-4E0C-BF6D-F2378FB16125}" v="24" dt="2020-11-13T15:29:02.816"/>
    <p1510:client id="{E9800EFE-80FA-41DA-998D-8F758B3E7366}" v="6" dt="2020-11-08T18:35:57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DDD3-88D6-4DAE-9E67-A3CFC3E8F0D3}" type="datetimeFigureOut">
              <a:rPr lang="nl-NL" smtClean="0"/>
              <a:t>8-1-2021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8BCB-38A4-4538-986E-FDBB50344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37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372-0B8F-40CC-857C-EB5EC8C7EDE9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5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C072-5300-474F-8C16-B6051062BD7F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4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88BD-3CF9-4652-AF9D-7819FC974B7D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0140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78A5-6684-47A7-8158-F6687F0C4FB3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88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E6C-82D4-4795-A3B2-A58A7824F464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8424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450-5ABB-4596-B115-5FEA1955720A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37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174D-2551-47A3-BC97-1C282B843DFE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20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BBBF-1A36-4071-ADD9-5CD7CC6DF6AD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0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76B-9A04-45AC-88BF-B6702CE91C0E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7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8786-3765-4540-BFA7-52CD7D8472A6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0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C7F9-3D37-46B1-8045-BC1A6A16FFE8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4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458-FD2C-4DB4-9C36-816F65BD298E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01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BC43-C6C2-4620-ADC7-665432CCF7FC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63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70E8-E10A-4902-BA9C-B4D63E12DDA2}" type="datetime1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0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51D4-214C-4BC9-8B3C-C7C96348F6A4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3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7F59-8918-4CD8-9DEF-15655306DF74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4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258D-A5A1-4F5F-923F-01617779144A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192" y="192139"/>
            <a:ext cx="6744811" cy="1096899"/>
          </a:xfrm>
        </p:spPr>
        <p:txBody>
          <a:bodyPr/>
          <a:lstStyle/>
          <a:p>
            <a:pPr algn="ctr"/>
            <a:r>
              <a:rPr lang="en-US" dirty="0"/>
              <a:t>Parcel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737" y="3943741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nl-NL" sz="4800" dirty="0"/>
              <a:t>Emir </a:t>
            </a:r>
            <a:r>
              <a:rPr lang="nl-NL" sz="4800" dirty="0" err="1"/>
              <a:t>Açikgöz</a:t>
            </a:r>
            <a:r>
              <a:rPr lang="nl-NL" sz="4800" dirty="0"/>
              <a:t> </a:t>
            </a:r>
          </a:p>
          <a:p>
            <a:r>
              <a:rPr lang="nl-NL" sz="4800" dirty="0"/>
              <a:t>George Ottens</a:t>
            </a:r>
          </a:p>
          <a:p>
            <a:r>
              <a:rPr lang="nl-NL" sz="4800" dirty="0"/>
              <a:t>Ismail </a:t>
            </a:r>
            <a:r>
              <a:rPr lang="nl-NL" sz="4800" dirty="0" err="1"/>
              <a:t>Böyükşimşek</a:t>
            </a:r>
            <a:endParaRPr lang="nl-NL" sz="4800" dirty="0"/>
          </a:p>
          <a:p>
            <a:r>
              <a:rPr lang="nl-NL" sz="4800" dirty="0"/>
              <a:t>Laurine van de </a:t>
            </a:r>
            <a:r>
              <a:rPr lang="nl-NL" sz="4800" dirty="0" err="1"/>
              <a:t>Stolpe</a:t>
            </a:r>
          </a:p>
          <a:p>
            <a:r>
              <a:rPr lang="nl-NL" sz="4800" dirty="0"/>
              <a:t>Rick Hagenaar</a:t>
            </a:r>
          </a:p>
          <a:p>
            <a:r>
              <a:rPr lang="nl-NL" sz="4800" dirty="0" err="1"/>
              <a:t>Idriss</a:t>
            </a:r>
            <a:r>
              <a:rPr lang="nl-NL" sz="4800" dirty="0"/>
              <a:t> </a:t>
            </a:r>
            <a:r>
              <a:rPr lang="nl-NL" sz="4800" dirty="0" err="1"/>
              <a:t>Bensaga</a:t>
            </a:r>
            <a:endParaRPr lang="en-US" sz="1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E71308-267C-4352-B006-7822E696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7" y="315707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Rick Hagenaar (software engineering)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Emir 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Açikgöz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(</a:t>
            </a:r>
            <a:r>
              <a:rPr lang="nl-NL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Information security)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nl-N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George Ottens ( 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aviation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engineering)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Ismail 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Böyükşimşek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(</a:t>
            </a:r>
            <a:r>
              <a:rPr lang="nl-NL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Information security)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nl-N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Laurine van de 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Stolpe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(</a:t>
            </a:r>
            <a:r>
              <a:rPr lang="nl-NL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Applied</a:t>
            </a:r>
            <a:r>
              <a:rPr lang="nl-NL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l-NL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Mathematics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Idriss Bensaga (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Buisness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and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 data </a:t>
            </a:r>
            <a:r>
              <a:rPr lang="nl-NL" b="0" i="0" u="none" strike="noStrike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Managment</a:t>
            </a:r>
            <a:r>
              <a:rPr lang="nl-NL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What have we accomplished</a:t>
            </a:r>
          </a:p>
          <a:p>
            <a:r>
              <a:rPr lang="en-US" dirty="0"/>
              <a:t>Conclusion</a:t>
            </a:r>
          </a:p>
          <a:p>
            <a:r>
              <a:rPr lang="nl-NL" dirty="0" err="1"/>
              <a:t>Questions</a:t>
            </a:r>
            <a:r>
              <a:rPr lang="nl-NL" dirty="0"/>
              <a:t> 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659027"/>
          </a:xfrm>
        </p:spPr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owner: PostNL </a:t>
            </a:r>
          </a:p>
          <a:p>
            <a:r>
              <a:rPr lang="en-US" dirty="0"/>
              <a:t>Assignment: Predicting the amount of processed packages</a:t>
            </a:r>
          </a:p>
          <a:p>
            <a:r>
              <a:rPr lang="en-US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Data: amount of daily packages processed, for 300 customers, for 5 years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2890F9-12D4-44C7-85AE-D4780A7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7" name="Afbeelding 7" descr="Afbeelding met buiten, weg, rijden, fiets&#10;&#10;Automatisch gegenereerde beschrijving">
            <a:extLst>
              <a:ext uri="{FF2B5EF4-FFF2-40B4-BE49-F238E27FC236}">
                <a16:creationId xmlns:a16="http://schemas.microsoft.com/office/drawing/2014/main" id="{060D68C3-D86D-4D7B-9100-0E336774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20" y="3930756"/>
            <a:ext cx="4838700" cy="25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0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48312"/>
                </a:solidFill>
                <a:effectLst/>
                <a:latin typeface="Trebuchet MS" panose="020B0603020202020204" pitchFamily="34" charset="0"/>
              </a:rPr>
              <a:t>What have we accomplished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133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Multivariate Linear Regression model</a:t>
            </a:r>
          </a:p>
          <a:p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SARIMA</a:t>
            </a:r>
          </a:p>
          <a:p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Paper</a:t>
            </a:r>
            <a:endParaRPr lang="nl-NL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B223934-6C59-4B2C-92B9-D3F0169718BF}"/>
              </a:ext>
            </a:extLst>
          </p:cNvPr>
          <p:cNvSpPr txBox="1">
            <a:spLocks/>
          </p:cNvSpPr>
          <p:nvPr/>
        </p:nvSpPr>
        <p:spPr>
          <a:xfrm>
            <a:off x="677334" y="1268627"/>
            <a:ext cx="8596668" cy="65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D985CA-F250-4CA8-9C03-72353BB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64337-0680-421A-AB61-740EF556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Multi variabele lineaire regressie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DAA8C1-75B4-4C18-B549-90BE76C3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B4E0D61-4952-48B3-946A-10BA536A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9" y="1616210"/>
            <a:ext cx="9269684" cy="41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7FD680-E18E-4224-9FC3-7F1FEFCC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159" y="516931"/>
            <a:ext cx="2533382" cy="1002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SARIMA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CF22FB-DE46-4198-A94A-0982EA5E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446" y="835017"/>
            <a:ext cx="5814150" cy="24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6103C9-FD67-41B0-B31D-2ADAE6DA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312" y="3488530"/>
            <a:ext cx="6275027" cy="26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459FE1-F83F-4FB7-89A9-360B0F17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30EA680-D336-4FF7-8B7A-9848BB0A1C32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4CF047C-ACC6-413E-B695-5FB88E31FDEF}"/>
              </a:ext>
            </a:extLst>
          </p:cNvPr>
          <p:cNvSpPr txBox="1"/>
          <p:nvPr/>
        </p:nvSpPr>
        <p:spPr>
          <a:xfrm>
            <a:off x="6900743" y="5384052"/>
            <a:ext cx="150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RMSE: 155 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D660ECA-74FF-4E45-A321-211F34ED6712}"/>
              </a:ext>
            </a:extLst>
          </p:cNvPr>
          <p:cNvSpPr txBox="1"/>
          <p:nvPr/>
        </p:nvSpPr>
        <p:spPr>
          <a:xfrm>
            <a:off x="6812692" y="2561968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RMSE: 602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128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45DD-6477-4B2D-95F2-0A2DD819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D15D-E6AE-4AA9-B88E-A7D2DFB5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/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Multivariate Linear Regression model</a:t>
            </a:r>
          </a:p>
          <a:p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SARIMA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9678-5254-437F-AA52-ABD7BAFF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6" name="Afbeelding 5" descr="Afbeelding met oranje, zitten, teken, sluiten&#10;&#10;Automatisch gegenereerde beschrijving">
            <a:extLst>
              <a:ext uri="{FF2B5EF4-FFF2-40B4-BE49-F238E27FC236}">
                <a16:creationId xmlns:a16="http://schemas.microsoft.com/office/drawing/2014/main" id="{E3A5764C-FE79-498A-8CF3-1E42F8C6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E7FF7A0B-EA51-4981-A145-B32C36D38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6" y="2160588"/>
            <a:ext cx="5128946" cy="3881437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548A6CA-1AFE-421A-8672-0135307A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6A3AF-E424-42CC-A680-186ECFE3819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af1cbe13-d713-41da-91d7-4caeb8f4af9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F69390-7F59-426A-B559-AC1BAF285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1DDE0-5EDE-4C5E-AE6A-627B915C30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137</Words>
  <Application>Microsoft Office PowerPoint</Application>
  <PresentationFormat>Breedbeeld</PresentationFormat>
  <Paragraphs>45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Trebuchet MS</vt:lpstr>
      <vt:lpstr>Wingdings 3</vt:lpstr>
      <vt:lpstr>Facet</vt:lpstr>
      <vt:lpstr>Parcel project</vt:lpstr>
      <vt:lpstr>Group members</vt:lpstr>
      <vt:lpstr>Content</vt:lpstr>
      <vt:lpstr>Introduction</vt:lpstr>
      <vt:lpstr>What have we accomplished</vt:lpstr>
      <vt:lpstr>Multi variabele lineaire regressie </vt:lpstr>
      <vt:lpstr>SARIMA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Parcel project</dc:title>
  <dc:creator>idriss bensaga</dc:creator>
  <cp:lastModifiedBy>idriss bensaga</cp:lastModifiedBy>
  <cp:revision>2</cp:revision>
  <dcterms:created xsi:type="dcterms:W3CDTF">2021-01-08T12:57:11Z</dcterms:created>
  <dcterms:modified xsi:type="dcterms:W3CDTF">2021-01-08T14:18:50Z</dcterms:modified>
</cp:coreProperties>
</file>