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Titillium Web SemiBold"/>
      <p:regular r:id="rId25"/>
      <p:bold r:id="rId26"/>
      <p:italic r:id="rId27"/>
      <p:boldItalic r:id="rId28"/>
    </p:embeddedFont>
    <p:embeddedFont>
      <p:font typeface="Roboto"/>
      <p:regular r:id="rId29"/>
      <p:bold r:id="rId30"/>
      <p:italic r:id="rId31"/>
      <p:boldItalic r:id="rId32"/>
    </p:embeddedFont>
    <p:embeddedFont>
      <p:font typeface="Titillium Web"/>
      <p:regular r:id="rId33"/>
      <p:bold r:id="rId34"/>
      <p:italic r:id="rId35"/>
      <p:boldItalic r:id="rId36"/>
    </p:embeddedFont>
    <p:embeddedFont>
      <p:font typeface="Merriweather"/>
      <p:regular r:id="rId37"/>
      <p:bold r:id="rId38"/>
      <p:italic r:id="rId39"/>
      <p:boldItalic r:id="rId40"/>
    </p:embeddedFont>
    <p:embeddedFont>
      <p:font typeface="Titillium Web Light"/>
      <p:regular r:id="rId41"/>
      <p:bold r:id="rId42"/>
      <p:italic r:id="rId43"/>
      <p:boldItalic r:id="rId44"/>
    </p:embeddedFont>
    <p:embeddedFont>
      <p:font typeface="Comforta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6.xml"/><Relationship Id="rId42" Type="http://schemas.openxmlformats.org/officeDocument/2006/relationships/font" Target="fonts/TitilliumWebLight-bold.fntdata"/><Relationship Id="rId41" Type="http://schemas.openxmlformats.org/officeDocument/2006/relationships/font" Target="fonts/TitilliumWebLight-regular.fntdata"/><Relationship Id="rId22" Type="http://schemas.openxmlformats.org/officeDocument/2006/relationships/slide" Target="slides/slide18.xml"/><Relationship Id="rId44" Type="http://schemas.openxmlformats.org/officeDocument/2006/relationships/font" Target="fonts/TitilliumWebLight-boldItalic.fntdata"/><Relationship Id="rId21" Type="http://schemas.openxmlformats.org/officeDocument/2006/relationships/slide" Target="slides/slide17.xml"/><Relationship Id="rId43" Type="http://schemas.openxmlformats.org/officeDocument/2006/relationships/font" Target="fonts/TitilliumWebLight-italic.fntdata"/><Relationship Id="rId24" Type="http://schemas.openxmlformats.org/officeDocument/2006/relationships/slide" Target="slides/slide20.xml"/><Relationship Id="rId46" Type="http://schemas.openxmlformats.org/officeDocument/2006/relationships/font" Target="fonts/Comfortaa-bold.fntdata"/><Relationship Id="rId23" Type="http://schemas.openxmlformats.org/officeDocument/2006/relationships/slide" Target="slides/slide19.xml"/><Relationship Id="rId45"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SemiBold-bold.fntdata"/><Relationship Id="rId25" Type="http://schemas.openxmlformats.org/officeDocument/2006/relationships/font" Target="fonts/TitilliumWebSemiBold-regular.fntdata"/><Relationship Id="rId28" Type="http://schemas.openxmlformats.org/officeDocument/2006/relationships/font" Target="fonts/TitilliumWebSemiBold-boldItalic.fntdata"/><Relationship Id="rId27" Type="http://schemas.openxmlformats.org/officeDocument/2006/relationships/font" Target="fonts/TitilliumWeb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TitilliumWeb-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TitilliumWeb-italic.fntdata"/><Relationship Id="rId12" Type="http://schemas.openxmlformats.org/officeDocument/2006/relationships/slide" Target="slides/slide8.xml"/><Relationship Id="rId34" Type="http://schemas.openxmlformats.org/officeDocument/2006/relationships/font" Target="fonts/TitilliumWeb-bold.fntdata"/><Relationship Id="rId15" Type="http://schemas.openxmlformats.org/officeDocument/2006/relationships/slide" Target="slides/slide11.xml"/><Relationship Id="rId37" Type="http://schemas.openxmlformats.org/officeDocument/2006/relationships/font" Target="fonts/Merriweather-regular.fntdata"/><Relationship Id="rId14" Type="http://schemas.openxmlformats.org/officeDocument/2006/relationships/slide" Target="slides/slide10.xml"/><Relationship Id="rId36" Type="http://schemas.openxmlformats.org/officeDocument/2006/relationships/font" Target="fonts/TitilliumWeb-boldItalic.fntdata"/><Relationship Id="rId17" Type="http://schemas.openxmlformats.org/officeDocument/2006/relationships/slide" Target="slides/slide13.xml"/><Relationship Id="rId39" Type="http://schemas.openxmlformats.org/officeDocument/2006/relationships/font" Target="fonts/Merriweather-italic.fntdata"/><Relationship Id="rId16" Type="http://schemas.openxmlformats.org/officeDocument/2006/relationships/slide" Target="slides/slide12.xml"/><Relationship Id="rId38" Type="http://schemas.openxmlformats.org/officeDocument/2006/relationships/font" Target="fonts/Merriweather-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19df226a7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19df226a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3a937c1ad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3a937c1a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19df226a7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19df226a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9df226a7_0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19df226a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3a937c1ad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3a937c1a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3a937c1ad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3a937c1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8e06fd24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8e06fd2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8e06fd24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8e06fd2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19df226a7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19df226a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49fc024d8_0_4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49fc024d8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19df226a7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19df226a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19df226a7_1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19df226a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19df226a7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19df226a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19df226a7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19df226a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19df226a7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19df226a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19df226a7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19df226a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19df226a7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19df226a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19df226a7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19df226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rect b="b" l="l" r="r" t="t"/>
              <a:pathLst>
                <a:path extrusionOk="0" h="3411233" w="6064414">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 name="Google Shape;13;p2"/>
          <p:cNvSpPr txBox="1"/>
          <p:nvPr>
            <p:ph type="ctrTitle"/>
          </p:nvPr>
        </p:nvSpPr>
        <p:spPr>
          <a:xfrm>
            <a:off x="855300" y="2589075"/>
            <a:ext cx="6470400" cy="1705500"/>
          </a:xfrm>
          <a:prstGeom prst="rect">
            <a:avLst/>
          </a:prstGeom>
          <a:effectLst>
            <a:outerShdw blurRad="14288" rotWithShape="0" algn="bl" dir="5400000" dist="9525">
              <a:schemeClr val="dk1">
                <a:alpha val="35000"/>
              </a:schemeClr>
            </a:outerShdw>
          </a:effectLst>
        </p:spPr>
        <p:txBody>
          <a:bodyPr anchorCtr="0" anchor="b" bIns="0" lIns="0" spcFirstLastPara="1" rIns="0" wrap="square" tIns="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
    <p:bg>
      <p:bgPr>
        <a:gradFill>
          <a:gsLst>
            <a:gs pos="0">
              <a:schemeClr val="accent4"/>
            </a:gs>
            <a:gs pos="26000">
              <a:schemeClr val="accent3"/>
            </a:gs>
            <a:gs pos="78000">
              <a:schemeClr val="accent2"/>
            </a:gs>
            <a:gs pos="100000">
              <a:schemeClr val="accent1"/>
            </a:gs>
          </a:gsLst>
          <a:lin ang="2698631" scaled="0"/>
        </a:gradFill>
      </p:bgPr>
    </p:bg>
    <p:spTree>
      <p:nvGrpSpPr>
        <p:cNvPr id="86" name="Shape 86"/>
        <p:cNvGrpSpPr/>
        <p:nvPr/>
      </p:nvGrpSpPr>
      <p:grpSpPr>
        <a:xfrm>
          <a:off x="0" y="0"/>
          <a:ext cx="0" cy="0"/>
          <a:chOff x="0" y="0"/>
          <a:chExt cx="0" cy="0"/>
        </a:xfrm>
      </p:grpSpPr>
      <p:sp>
        <p:nvSpPr>
          <p:cNvPr id="87" name="Google Shape;87;p11"/>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1"/>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1"/>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2"/>
            </a:gs>
            <a:gs pos="37000">
              <a:schemeClr val="accent1"/>
            </a:gs>
            <a:gs pos="100000">
              <a:schemeClr val="dk1"/>
            </a:gs>
          </a:gsLst>
          <a:lin ang="3600008" scaled="0"/>
        </a:gra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855300" y="2726350"/>
            <a:ext cx="5969100" cy="1159800"/>
          </a:xfrm>
          <a:prstGeom prst="rect">
            <a:avLst/>
          </a:prstGeom>
          <a:effectLst>
            <a:outerShdw blurRad="14288" rotWithShape="0" algn="bl" dir="5400000" dist="9525">
              <a:schemeClr val="dk1">
                <a:alpha val="35000"/>
              </a:schemeClr>
            </a:outerShdw>
          </a:effectLst>
        </p:spPr>
        <p:txBody>
          <a:bodyPr anchorCtr="0" anchor="b" bIns="0" lIns="0" spcFirstLastPara="1" rIns="0" wrap="square" tIns="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
        <p:nvSpPr>
          <p:cNvPr id="16" name="Google Shape;16;p3"/>
          <p:cNvSpPr txBox="1"/>
          <p:nvPr>
            <p:ph idx="1" type="subTitle"/>
          </p:nvPr>
        </p:nvSpPr>
        <p:spPr>
          <a:xfrm>
            <a:off x="855300" y="3983051"/>
            <a:ext cx="5969100" cy="4281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rect b="b" l="l" r="r" t="t"/>
              <a:pathLst>
                <a:path extrusionOk="0" h="3411233" w="6064414">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6639" y="-3725"/>
              <a:ext cx="9157265" cy="5150962"/>
            </a:xfrm>
            <a:custGeom>
              <a:rect b="b" l="l" r="r" t="t"/>
              <a:pathLst>
                <a:path extrusionOk="0" h="3411233" w="6064414">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1552750" y="906351"/>
            <a:ext cx="6038400" cy="819900"/>
          </a:xfrm>
          <a:prstGeom prst="rect">
            <a:avLst/>
          </a:prstGeom>
        </p:spPr>
        <p:txBody>
          <a:bodyPr anchorCtr="0" anchor="t" bIns="0" lIns="0" spcFirstLastPara="1" rIns="0" wrap="square" tIns="0">
            <a:noAutofit/>
          </a:bodyPr>
          <a:lstStyle>
            <a:lvl1pPr indent="-444500" lvl="0" marL="457200" rtl="0">
              <a:spcBef>
                <a:spcPts val="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1pPr>
            <a:lvl2pPr indent="-444500" lvl="1" marL="9144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2pPr>
            <a:lvl3pPr indent="-444500" lvl="2" marL="13716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3pPr>
            <a:lvl4pPr indent="-444500" lvl="3" marL="18288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4pPr>
            <a:lvl5pPr indent="-444500" lvl="4" marL="22860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5pPr>
            <a:lvl6pPr indent="-444500" lvl="5" marL="27432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6pPr>
            <a:lvl7pPr indent="-444500" lvl="6" marL="32004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7pPr>
            <a:lvl8pPr indent="-444500" lvl="7" marL="36576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8pPr>
            <a:lvl9pPr indent="-444500" lvl="8" marL="4114800" rtl="0">
              <a:spcBef>
                <a:spcPts val="1000"/>
              </a:spcBef>
              <a:spcAft>
                <a:spcPts val="100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9pPr>
          </a:lstStyle>
          <a:p/>
        </p:txBody>
      </p:sp>
      <p:sp>
        <p:nvSpPr>
          <p:cNvPr id="28" name="Google Shape;28;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4"/>
          <p:cNvSpPr/>
          <p:nvPr/>
        </p:nvSpPr>
        <p:spPr>
          <a:xfrm>
            <a:off x="761999" y="762000"/>
            <a:ext cx="599400" cy="472200"/>
          </a:xfrm>
          <a:prstGeom prst="rect">
            <a:avLst/>
          </a:prstGeom>
        </p:spPr>
        <p:txBody>
          <a:bodyPr>
            <a:prstTxWarp prst="textPlain"/>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 name="Google Shape;37;p5"/>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 name="Google Shape;38;p5"/>
          <p:cNvSpPr txBox="1"/>
          <p:nvPr>
            <p:ph idx="1" type="body"/>
          </p:nvPr>
        </p:nvSpPr>
        <p:spPr>
          <a:xfrm>
            <a:off x="855300" y="1627900"/>
            <a:ext cx="7433400" cy="27600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1000"/>
              </a:spcBef>
              <a:spcAft>
                <a:spcPts val="0"/>
              </a:spcAft>
              <a:buSzPts val="2400"/>
              <a:buChar char="⌾"/>
              <a:defRPr/>
            </a:lvl2pPr>
            <a:lvl3pPr indent="-381000" lvl="2" marL="1371600" rtl="0">
              <a:spcBef>
                <a:spcPts val="1000"/>
              </a:spcBef>
              <a:spcAft>
                <a:spcPts val="0"/>
              </a:spcAft>
              <a:buSzPts val="2400"/>
              <a:buChar char="•"/>
              <a:defRPr/>
            </a:lvl3pPr>
            <a:lvl4pPr indent="-381000" lvl="3" marL="1828800" rtl="0">
              <a:spcBef>
                <a:spcPts val="1000"/>
              </a:spcBef>
              <a:spcAft>
                <a:spcPts val="0"/>
              </a:spcAft>
              <a:buSzPts val="2400"/>
              <a:buChar char="●"/>
              <a:defRPr/>
            </a:lvl4pPr>
            <a:lvl5pPr indent="-381000" lvl="4" marL="2286000" rtl="0">
              <a:spcBef>
                <a:spcPts val="1000"/>
              </a:spcBef>
              <a:spcAft>
                <a:spcPts val="0"/>
              </a:spcAft>
              <a:buSzPts val="2400"/>
              <a:buChar char="○"/>
              <a:defRPr/>
            </a:lvl5pPr>
            <a:lvl6pPr indent="-381000" lvl="5" marL="2743200" rtl="0">
              <a:spcBef>
                <a:spcPts val="1000"/>
              </a:spcBef>
              <a:spcAft>
                <a:spcPts val="0"/>
              </a:spcAft>
              <a:buSzPts val="2400"/>
              <a:buChar char="■"/>
              <a:defRPr/>
            </a:lvl6pPr>
            <a:lvl7pPr indent="-381000" lvl="6" marL="3200400" rtl="0">
              <a:spcBef>
                <a:spcPts val="1000"/>
              </a:spcBef>
              <a:spcAft>
                <a:spcPts val="0"/>
              </a:spcAft>
              <a:buSzPts val="2400"/>
              <a:buChar char="●"/>
              <a:defRPr/>
            </a:lvl7pPr>
            <a:lvl8pPr indent="-381000" lvl="7" marL="3657600" rtl="0">
              <a:spcBef>
                <a:spcPts val="1000"/>
              </a:spcBef>
              <a:spcAft>
                <a:spcPts val="0"/>
              </a:spcAft>
              <a:buSzPts val="2400"/>
              <a:buChar char="○"/>
              <a:defRPr/>
            </a:lvl8pPr>
            <a:lvl9pPr indent="-381000" lvl="8" marL="4114800" rtl="0">
              <a:spcBef>
                <a:spcPts val="1000"/>
              </a:spcBef>
              <a:spcAft>
                <a:spcPts val="1000"/>
              </a:spcAft>
              <a:buSzPts val="2400"/>
              <a:buChar char="■"/>
              <a:defRPr/>
            </a:lvl9pPr>
          </a:lstStyle>
          <a:p/>
        </p:txBody>
      </p:sp>
      <p:sp>
        <p:nvSpPr>
          <p:cNvPr id="39" name="Google Shape;39;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0"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 name="Google Shape;47;p6"/>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 name="Google Shape;48;p6"/>
          <p:cNvSpPr txBox="1"/>
          <p:nvPr>
            <p:ph idx="1" type="body"/>
          </p:nvPr>
        </p:nvSpPr>
        <p:spPr>
          <a:xfrm>
            <a:off x="855275" y="1627900"/>
            <a:ext cx="3473100" cy="28704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49" name="Google Shape;49;p6"/>
          <p:cNvSpPr txBox="1"/>
          <p:nvPr>
            <p:ph idx="2" type="body"/>
          </p:nvPr>
        </p:nvSpPr>
        <p:spPr>
          <a:xfrm>
            <a:off x="4815599" y="1627900"/>
            <a:ext cx="3473100" cy="28704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1000"/>
              </a:spcBef>
              <a:spcAft>
                <a:spcPts val="0"/>
              </a:spcAft>
              <a:buSzPts val="2000"/>
              <a:buChar char="⌾"/>
              <a:defRPr sz="2000"/>
            </a:lvl2pPr>
            <a:lvl3pPr indent="-355600" lvl="2" marL="1371600" rtl="0">
              <a:spcBef>
                <a:spcPts val="1000"/>
              </a:spcBef>
              <a:spcAft>
                <a:spcPts val="0"/>
              </a:spcAft>
              <a:buSzPts val="2000"/>
              <a:buChar char="•"/>
              <a:defRPr sz="2000"/>
            </a:lvl3pPr>
            <a:lvl4pPr indent="-355600" lvl="3" marL="1828800" rtl="0">
              <a:spcBef>
                <a:spcPts val="1000"/>
              </a:spcBef>
              <a:spcAft>
                <a:spcPts val="0"/>
              </a:spcAft>
              <a:buSzPts val="2000"/>
              <a:buChar char="●"/>
              <a:defRPr sz="2000"/>
            </a:lvl4pPr>
            <a:lvl5pPr indent="-355600" lvl="4" marL="2286000" rtl="0">
              <a:spcBef>
                <a:spcPts val="1000"/>
              </a:spcBef>
              <a:spcAft>
                <a:spcPts val="0"/>
              </a:spcAft>
              <a:buSzPts val="2000"/>
              <a:buChar char="○"/>
              <a:defRPr sz="2000"/>
            </a:lvl5pPr>
            <a:lvl6pPr indent="-355600" lvl="5" marL="2743200" rtl="0">
              <a:spcBef>
                <a:spcPts val="1000"/>
              </a:spcBef>
              <a:spcAft>
                <a:spcPts val="0"/>
              </a:spcAft>
              <a:buSzPts val="2000"/>
              <a:buChar char="■"/>
              <a:defRPr sz="2000"/>
            </a:lvl6pPr>
            <a:lvl7pPr indent="-355600" lvl="6" marL="3200400" rtl="0">
              <a:spcBef>
                <a:spcPts val="1000"/>
              </a:spcBef>
              <a:spcAft>
                <a:spcPts val="0"/>
              </a:spcAft>
              <a:buSzPts val="2000"/>
              <a:buChar char="●"/>
              <a:defRPr sz="2000"/>
            </a:lvl7pPr>
            <a:lvl8pPr indent="-355600" lvl="7" marL="3657600" rtl="0">
              <a:spcBef>
                <a:spcPts val="1000"/>
              </a:spcBef>
              <a:spcAft>
                <a:spcPts val="0"/>
              </a:spcAft>
              <a:buSzPts val="2000"/>
              <a:buChar char="○"/>
              <a:defRPr sz="2000"/>
            </a:lvl8pPr>
            <a:lvl9pPr indent="-355600" lvl="8" marL="4114800" rtl="0">
              <a:spcBef>
                <a:spcPts val="1000"/>
              </a:spcBef>
              <a:spcAft>
                <a:spcPts val="1000"/>
              </a:spcAft>
              <a:buSzPts val="2000"/>
              <a:buChar char="■"/>
              <a:defRPr sz="2000"/>
            </a:lvl9pPr>
          </a:lstStyle>
          <a:p/>
        </p:txBody>
      </p:sp>
      <p:sp>
        <p:nvSpPr>
          <p:cNvPr id="50" name="Google Shape;50;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grpSp>
        <p:nvGrpSpPr>
          <p:cNvPr id="52" name="Google Shape;52;p7"/>
          <p:cNvGrpSpPr/>
          <p:nvPr/>
        </p:nvGrpSpPr>
        <p:grpSpPr>
          <a:xfrm>
            <a:off x="-5" y="-4"/>
            <a:ext cx="3882108" cy="2241339"/>
            <a:chOff x="-5" y="-4"/>
            <a:chExt cx="3882108" cy="2241339"/>
          </a:xfrm>
        </p:grpSpPr>
        <p:sp>
          <p:nvSpPr>
            <p:cNvPr id="53" name="Google Shape;53;p7"/>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7"/>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7"/>
          <p:cNvGrpSpPr/>
          <p:nvPr/>
        </p:nvGrpSpPr>
        <p:grpSpPr>
          <a:xfrm>
            <a:off x="6975702" y="3891625"/>
            <a:ext cx="2167839" cy="1251620"/>
            <a:chOff x="6975702" y="3891625"/>
            <a:chExt cx="2167839" cy="1251620"/>
          </a:xfrm>
        </p:grpSpPr>
        <p:sp>
          <p:nvSpPr>
            <p:cNvPr id="56" name="Google Shape;56;p7"/>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7"/>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8" name="Google Shape;58;p7"/>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9" name="Google Shape;59;p7"/>
          <p:cNvSpPr txBox="1"/>
          <p:nvPr>
            <p:ph idx="1" type="body"/>
          </p:nvPr>
        </p:nvSpPr>
        <p:spPr>
          <a:xfrm>
            <a:off x="855300" y="1627900"/>
            <a:ext cx="2315700" cy="2870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60" name="Google Shape;60;p7"/>
          <p:cNvSpPr txBox="1"/>
          <p:nvPr>
            <p:ph idx="2" type="body"/>
          </p:nvPr>
        </p:nvSpPr>
        <p:spPr>
          <a:xfrm>
            <a:off x="3414199" y="1627900"/>
            <a:ext cx="2315700" cy="2870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61" name="Google Shape;61;p7"/>
          <p:cNvSpPr txBox="1"/>
          <p:nvPr>
            <p:ph idx="3" type="body"/>
          </p:nvPr>
        </p:nvSpPr>
        <p:spPr>
          <a:xfrm>
            <a:off x="5973097" y="1627900"/>
            <a:ext cx="2315700" cy="2870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62" name="Google Shape;62;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grpSp>
        <p:nvGrpSpPr>
          <p:cNvPr id="64" name="Google Shape;64;p8"/>
          <p:cNvGrpSpPr/>
          <p:nvPr/>
        </p:nvGrpSpPr>
        <p:grpSpPr>
          <a:xfrm>
            <a:off x="-5" y="-4"/>
            <a:ext cx="3882108" cy="2241339"/>
            <a:chOff x="-5" y="-4"/>
            <a:chExt cx="3882108" cy="2241339"/>
          </a:xfrm>
        </p:grpSpPr>
        <p:sp>
          <p:nvSpPr>
            <p:cNvPr id="65" name="Google Shape;65;p8"/>
            <p:cNvSpPr/>
            <p:nvPr/>
          </p:nvSpPr>
          <p:spPr>
            <a:xfrm>
              <a:off x="-5" y="-4"/>
              <a:ext cx="3882108" cy="2241339"/>
            </a:xfrm>
            <a:custGeom>
              <a:rect b="b" l="l" r="r" t="t"/>
              <a:pathLst>
                <a:path extrusionOk="0" h="1486792" w="2575196">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8"/>
            <p:cNvSpPr/>
            <p:nvPr/>
          </p:nvSpPr>
          <p:spPr>
            <a:xfrm>
              <a:off x="-5" y="-4"/>
              <a:ext cx="3767261" cy="2205056"/>
            </a:xfrm>
            <a:custGeom>
              <a:rect b="b" l="l" r="r" t="t"/>
              <a:pathLst>
                <a:path extrusionOk="0" h="1462724" w="2499012">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 name="Google Shape;67;p8"/>
          <p:cNvGrpSpPr/>
          <p:nvPr/>
        </p:nvGrpSpPr>
        <p:grpSpPr>
          <a:xfrm>
            <a:off x="6975702" y="3891625"/>
            <a:ext cx="2167839" cy="1251620"/>
            <a:chOff x="6975702" y="3891625"/>
            <a:chExt cx="2167839" cy="1251620"/>
          </a:xfrm>
        </p:grpSpPr>
        <p:sp>
          <p:nvSpPr>
            <p:cNvPr id="68" name="Google Shape;68;p8"/>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8"/>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 name="Google Shape;70;p8"/>
          <p:cNvSpPr txBox="1"/>
          <p:nvPr>
            <p:ph type="title"/>
          </p:nvPr>
        </p:nvSpPr>
        <p:spPr>
          <a:xfrm>
            <a:off x="855300" y="836000"/>
            <a:ext cx="7433400" cy="4971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1" name="Google Shape;71;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9"/>
          <p:cNvSpPr txBox="1"/>
          <p:nvPr>
            <p:ph idx="1" type="body"/>
          </p:nvPr>
        </p:nvSpPr>
        <p:spPr>
          <a:xfrm>
            <a:off x="855300" y="4406300"/>
            <a:ext cx="7433400" cy="343500"/>
          </a:xfrm>
          <a:prstGeom prst="rect">
            <a:avLst/>
          </a:prstGeom>
        </p:spPr>
        <p:txBody>
          <a:bodyPr anchorCtr="0" anchor="t" bIns="0" lIns="0" spcFirstLastPara="1" rIns="0" wrap="square" tIns="0">
            <a:noAutofit/>
          </a:bodyPr>
          <a:lstStyle>
            <a:lvl1pPr indent="-228600" lvl="0" marL="457200" rtl="0">
              <a:spcBef>
                <a:spcPts val="0"/>
              </a:spcBef>
              <a:spcAft>
                <a:spcPts val="1000"/>
              </a:spcAft>
              <a:buSzPts val="1800"/>
              <a:buNone/>
              <a:defRPr sz="1800"/>
            </a:lvl1pPr>
          </a:lstStyle>
          <a:p/>
        </p:txBody>
      </p:sp>
      <p:sp>
        <p:nvSpPr>
          <p:cNvPr id="77" name="Google Shape;7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rect b="b" l="l" r="r" t="t"/>
              <a:pathLst>
                <a:path extrusionOk="0" h="830256" w="1438024">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rect b="b" l="l" r="r" t="t"/>
              <a:pathLst>
                <a:path extrusionOk="0" h="802271" w="1377759">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497100"/>
          </a:xfrm>
          <a:prstGeom prst="rect">
            <a:avLst/>
          </a:prstGeom>
          <a:noFill/>
          <a:ln>
            <a:noFill/>
          </a:ln>
          <a:effectLst>
            <a:outerShdw rotWithShape="0" algn="bl" dir="16200000" dist="9525">
              <a:schemeClr val="lt1">
                <a:alpha val="35000"/>
              </a:schemeClr>
            </a:outerShdw>
          </a:effectLst>
        </p:spPr>
        <p:txBody>
          <a:bodyPr anchorCtr="0" anchor="t" bIns="0" lIns="0" spcFirstLastPara="1" rIns="0" wrap="square" tIns="0">
            <a:noAutofit/>
          </a:bodyPr>
          <a:lstStyle>
            <a:lvl1pPr lvl="0"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b="1" sz="3600">
                <a:solidFill>
                  <a:schemeClr val="dk1"/>
                </a:solidFill>
                <a:latin typeface="Titillium Web"/>
                <a:ea typeface="Titillium Web"/>
                <a:cs typeface="Titillium Web"/>
                <a:sym typeface="Titillium Web"/>
              </a:defRPr>
            </a:lvl9pPr>
          </a:lstStyle>
          <a:p/>
        </p:txBody>
      </p:sp>
      <p:sp>
        <p:nvSpPr>
          <p:cNvPr id="7" name="Google Shape;7;p1"/>
          <p:cNvSpPr txBox="1"/>
          <p:nvPr>
            <p:ph idx="1" type="body"/>
          </p:nvPr>
        </p:nvSpPr>
        <p:spPr>
          <a:xfrm>
            <a:off x="855300" y="1627900"/>
            <a:ext cx="7433400" cy="2760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indent="-381000" lvl="1" marL="9144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indent="-381000" lvl="2" marL="13716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indent="-381000" lvl="3" marL="18288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indent="-381000" lvl="4" marL="2286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indent="-381000" lvl="5" marL="27432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indent="-381000" lvl="6" marL="32004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indent="-381000" lvl="7" marL="36576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indent="-381000" lvl="8" marL="41148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80584" y="4749851"/>
            <a:ext cx="548700" cy="393600"/>
          </a:xfrm>
          <a:prstGeom prst="rect">
            <a:avLst/>
          </a:prstGeom>
          <a:noFill/>
          <a:ln>
            <a:noFill/>
          </a:ln>
          <a:effectLst>
            <a:outerShdw blurRad="14288" rotWithShape="0" algn="bl" dir="5400000" dist="9525">
              <a:schemeClr val="dk1">
                <a:alpha val="35000"/>
              </a:schemeClr>
            </a:outerShdw>
          </a:effectLst>
        </p:spPr>
        <p:txBody>
          <a:bodyPr anchorCtr="0" anchor="ctr" bIns="0" lIns="0" spcFirstLastPara="1" rIns="0" wrap="square" tIns="0">
            <a:noAutofit/>
          </a:bodyPr>
          <a:lstStyle>
            <a:lvl1pPr indent="0" lvl="0"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1pPr>
            <a:lvl2pPr indent="0" lvl="1"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2pPr>
            <a:lvl3pPr indent="0" lvl="2"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3pPr>
            <a:lvl4pPr indent="0" lvl="3"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4pPr>
            <a:lvl5pPr indent="0" lvl="4"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5pPr>
            <a:lvl6pPr indent="0" lvl="5"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6pPr>
            <a:lvl7pPr indent="0" lvl="6"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7pPr>
            <a:lvl8pPr indent="0" lvl="7"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8pPr>
            <a:lvl9pPr indent="0" lvl="8" marL="0" marR="0" rtl="0" algn="r">
              <a:lnSpc>
                <a:spcPct val="90000"/>
              </a:lnSpc>
              <a:spcBef>
                <a:spcPts val="0"/>
              </a:spcBef>
              <a:spcAft>
                <a:spcPts val="0"/>
              </a:spcAft>
              <a:buSzPts val="1200"/>
              <a:buNone/>
              <a:defRPr b="1" sz="1200">
                <a:solidFill>
                  <a:schemeClr val="lt1"/>
                </a:solidFill>
                <a:latin typeface="Titillium Web"/>
                <a:ea typeface="Titillium Web"/>
                <a:cs typeface="Titillium Web"/>
                <a:sym typeface="Titillium Web"/>
              </a:defRPr>
            </a:lvl9pPr>
          </a:lstStyle>
          <a:p>
            <a:pPr indent="0" lvl="0" marL="0" rtl="0" algn="r">
              <a:spcBef>
                <a:spcPts val="0"/>
              </a:spcBef>
              <a:spcAft>
                <a:spcPts val="0"/>
              </a:spcAft>
              <a:buClr>
                <a:schemeClr val="lt1"/>
              </a:buClr>
              <a:buSzPts val="1200"/>
              <a:buFont typeface="Titillium Web"/>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jpg"/><Relationship Id="rId5" Type="http://schemas.openxmlformats.org/officeDocument/2006/relationships/image" Target="../media/image7.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github.com/idrisso4/From-sign-language-to-speec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towardsdatascience.com/a-comprehensive-guide-to-convolutional-neural-networks-the-eli5-way-3bd2b1164a53" TargetMode="External"/><Relationship Id="rId4" Type="http://schemas.openxmlformats.org/officeDocument/2006/relationships/hyperlink" Target="https://opencv.org/" TargetMode="External"/><Relationship Id="rId5" Type="http://schemas.openxmlformats.org/officeDocument/2006/relationships/hyperlink" Target="https://pypi.org/project/pyttsx3/" TargetMode="External"/><Relationship Id="rId6" Type="http://schemas.openxmlformats.org/officeDocument/2006/relationships/hyperlink" Target="https://www.kaggle.com/iamyajat/cnn-sign-language-class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ph type="ctrTitle"/>
          </p:nvPr>
        </p:nvSpPr>
        <p:spPr>
          <a:xfrm>
            <a:off x="1469275" y="1727700"/>
            <a:ext cx="6470400" cy="168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900"/>
              <a:t>Traduction de la langue des signes en parole</a:t>
            </a:r>
            <a:endParaRPr sz="4900"/>
          </a:p>
        </p:txBody>
      </p:sp>
      <p:sp>
        <p:nvSpPr>
          <p:cNvPr id="96" name="Google Shape;96;p12"/>
          <p:cNvSpPr txBox="1"/>
          <p:nvPr/>
        </p:nvSpPr>
        <p:spPr>
          <a:xfrm>
            <a:off x="2637050" y="3764975"/>
            <a:ext cx="3753300" cy="961500"/>
          </a:xfrm>
          <a:prstGeom prst="rect">
            <a:avLst/>
          </a:prstGeom>
          <a:noFill/>
          <a:ln>
            <a:noFill/>
          </a:ln>
        </p:spPr>
        <p:txBody>
          <a:bodyPr anchorCtr="0" anchor="t" bIns="91425" lIns="91425" spcFirstLastPara="1" rIns="91425" wrap="square" tIns="91425">
            <a:noAutofit/>
          </a:bodyPr>
          <a:lstStyle/>
          <a:p>
            <a:pPr indent="-203200" lvl="0" marL="279400" rtl="0" algn="l">
              <a:spcBef>
                <a:spcPts val="0"/>
              </a:spcBef>
              <a:spcAft>
                <a:spcPts val="0"/>
              </a:spcAft>
              <a:buNone/>
            </a:pPr>
            <a:r>
              <a:rPr b="1" lang="en" sz="1500">
                <a:solidFill>
                  <a:srgbClr val="FFFFFF"/>
                </a:solidFill>
                <a:latin typeface="Comfortaa"/>
                <a:ea typeface="Comfortaa"/>
                <a:cs typeface="Comfortaa"/>
                <a:sym typeface="Comfortaa"/>
              </a:rPr>
              <a:t>Présenté par:</a:t>
            </a:r>
            <a:endParaRPr b="1" sz="1500">
              <a:solidFill>
                <a:srgbClr val="FFFFFF"/>
              </a:solidFill>
              <a:latin typeface="Comfortaa"/>
              <a:ea typeface="Comfortaa"/>
              <a:cs typeface="Comfortaa"/>
              <a:sym typeface="Comfortaa"/>
            </a:endParaRPr>
          </a:p>
          <a:p>
            <a:pPr indent="-323850" lvl="0" marL="457200" rtl="0" algn="l">
              <a:spcBef>
                <a:spcPts val="0"/>
              </a:spcBef>
              <a:spcAft>
                <a:spcPts val="0"/>
              </a:spcAft>
              <a:buClr>
                <a:srgbClr val="FFFFFF"/>
              </a:buClr>
              <a:buSzPts val="1500"/>
              <a:buFont typeface="Comfortaa"/>
              <a:buChar char="●"/>
            </a:pPr>
            <a:r>
              <a:rPr b="1" lang="en" sz="1500">
                <a:solidFill>
                  <a:srgbClr val="FFFFFF"/>
                </a:solidFill>
                <a:latin typeface="Comfortaa"/>
                <a:ea typeface="Comfortaa"/>
                <a:cs typeface="Comfortaa"/>
                <a:sym typeface="Comfortaa"/>
              </a:rPr>
              <a:t>Idriss Ben Hmida</a:t>
            </a:r>
            <a:endParaRPr b="1" sz="1500">
              <a:solidFill>
                <a:srgbClr val="FFFFFF"/>
              </a:solidFill>
              <a:latin typeface="Comfortaa"/>
              <a:ea typeface="Comfortaa"/>
              <a:cs typeface="Comfortaa"/>
              <a:sym typeface="Comfortaa"/>
            </a:endParaRPr>
          </a:p>
          <a:p>
            <a:pPr indent="-323850" lvl="0" marL="457200" rtl="0" algn="l">
              <a:spcBef>
                <a:spcPts val="0"/>
              </a:spcBef>
              <a:spcAft>
                <a:spcPts val="0"/>
              </a:spcAft>
              <a:buClr>
                <a:srgbClr val="FFFFFF"/>
              </a:buClr>
              <a:buSzPts val="1500"/>
              <a:buFont typeface="Comfortaa"/>
              <a:buChar char="●"/>
            </a:pPr>
            <a:r>
              <a:rPr b="1" lang="en" sz="1500">
                <a:solidFill>
                  <a:srgbClr val="FFFFFF"/>
                </a:solidFill>
                <a:latin typeface="Comfortaa"/>
                <a:ea typeface="Comfortaa"/>
                <a:cs typeface="Comfortaa"/>
                <a:sym typeface="Comfortaa"/>
              </a:rPr>
              <a:t>Mohamed Sahraoui</a:t>
            </a:r>
            <a:endParaRPr b="1" sz="1500">
              <a:solidFill>
                <a:srgbClr val="FFFFFF"/>
              </a:solidFill>
              <a:latin typeface="Comfortaa"/>
              <a:ea typeface="Comfortaa"/>
              <a:cs typeface="Comfortaa"/>
              <a:sym typeface="Comfortaa"/>
            </a:endParaRPr>
          </a:p>
        </p:txBody>
      </p:sp>
      <p:sp>
        <p:nvSpPr>
          <p:cNvPr id="97" name="Google Shape;97;p12"/>
          <p:cNvSpPr txBox="1"/>
          <p:nvPr/>
        </p:nvSpPr>
        <p:spPr>
          <a:xfrm>
            <a:off x="2937800" y="880350"/>
            <a:ext cx="3649200" cy="10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latin typeface="Titillium Web"/>
                <a:ea typeface="Titillium Web"/>
                <a:cs typeface="Titillium Web"/>
                <a:sym typeface="Titillium Web"/>
              </a:rPr>
              <a:t>Projet IA:</a:t>
            </a:r>
            <a:endParaRPr b="1" sz="4000">
              <a:solidFill>
                <a:srgbClr val="FFFFFF"/>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ctrTitle"/>
          </p:nvPr>
        </p:nvSpPr>
        <p:spPr>
          <a:xfrm>
            <a:off x="855300" y="2726350"/>
            <a:ext cx="5969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Technologies utilisées</a:t>
            </a:r>
            <a:endParaRPr/>
          </a:p>
        </p:txBody>
      </p:sp>
      <p:sp>
        <p:nvSpPr>
          <p:cNvPr id="199" name="Google Shape;199;p21"/>
          <p:cNvSpPr txBox="1"/>
          <p:nvPr/>
        </p:nvSpPr>
        <p:spPr>
          <a:xfrm>
            <a:off x="739325" y="543375"/>
            <a:ext cx="2073300" cy="1630500"/>
          </a:xfrm>
          <a:prstGeom prst="rect">
            <a:avLst/>
          </a:prstGeom>
          <a:noFill/>
          <a:ln>
            <a:noFill/>
          </a:ln>
          <a:effectLst>
            <a:outerShdw blurRad="14288" rotWithShape="0" algn="bl" dir="5400000" dist="9525">
              <a:schemeClr val="dk1">
                <a:alpha val="35000"/>
              </a:schemeClr>
            </a:outerShdw>
          </a:effectLst>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 sz="13000">
                <a:solidFill>
                  <a:schemeClr val="accent4"/>
                </a:solidFill>
                <a:latin typeface="Titillium Web"/>
                <a:ea typeface="Titillium Web"/>
                <a:cs typeface="Titillium Web"/>
                <a:sym typeface="Titillium Web"/>
              </a:rPr>
              <a:t>III.</a:t>
            </a:r>
            <a:endParaRPr b="1" sz="13000">
              <a:solidFill>
                <a:schemeClr val="accent4"/>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2"/>
          <p:cNvPicPr preferRelativeResize="0"/>
          <p:nvPr/>
        </p:nvPicPr>
        <p:blipFill>
          <a:blip r:embed="rId3">
            <a:alphaModFix/>
          </a:blip>
          <a:stretch>
            <a:fillRect/>
          </a:stretch>
        </p:blipFill>
        <p:spPr>
          <a:xfrm>
            <a:off x="456300" y="2230575"/>
            <a:ext cx="1346076" cy="1127526"/>
          </a:xfrm>
          <a:prstGeom prst="rect">
            <a:avLst/>
          </a:prstGeom>
          <a:noFill/>
          <a:ln>
            <a:noFill/>
          </a:ln>
        </p:spPr>
      </p:pic>
      <p:pic>
        <p:nvPicPr>
          <p:cNvPr id="206" name="Google Shape;206;p22"/>
          <p:cNvPicPr preferRelativeResize="0"/>
          <p:nvPr/>
        </p:nvPicPr>
        <p:blipFill>
          <a:blip r:embed="rId4">
            <a:alphaModFix/>
          </a:blip>
          <a:stretch>
            <a:fillRect/>
          </a:stretch>
        </p:blipFill>
        <p:spPr>
          <a:xfrm>
            <a:off x="2707600" y="2147913"/>
            <a:ext cx="1884700" cy="1127525"/>
          </a:xfrm>
          <a:prstGeom prst="rect">
            <a:avLst/>
          </a:prstGeom>
          <a:noFill/>
          <a:ln>
            <a:noFill/>
          </a:ln>
        </p:spPr>
      </p:pic>
      <p:sp>
        <p:nvSpPr>
          <p:cNvPr id="207" name="Google Shape;207;p22"/>
          <p:cNvSpPr txBox="1"/>
          <p:nvPr/>
        </p:nvSpPr>
        <p:spPr>
          <a:xfrm>
            <a:off x="287075" y="3436400"/>
            <a:ext cx="1684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Titillium Web"/>
                <a:ea typeface="Titillium Web"/>
                <a:cs typeface="Titillium Web"/>
                <a:sym typeface="Titillium Web"/>
              </a:rPr>
              <a:t>Python</a:t>
            </a:r>
            <a:endParaRPr b="1" sz="2800">
              <a:latin typeface="Titillium Web"/>
              <a:ea typeface="Titillium Web"/>
              <a:cs typeface="Titillium Web"/>
              <a:sym typeface="Titillium Web"/>
            </a:endParaRPr>
          </a:p>
        </p:txBody>
      </p:sp>
      <p:sp>
        <p:nvSpPr>
          <p:cNvPr id="208" name="Google Shape;208;p22"/>
          <p:cNvSpPr txBox="1"/>
          <p:nvPr/>
        </p:nvSpPr>
        <p:spPr>
          <a:xfrm>
            <a:off x="1914900" y="3358100"/>
            <a:ext cx="3470100" cy="55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Titillium Web"/>
                <a:ea typeface="Titillium Web"/>
                <a:cs typeface="Titillium Web"/>
                <a:sym typeface="Titillium Web"/>
              </a:rPr>
              <a:t>Google Colab</a:t>
            </a:r>
            <a:endParaRPr b="1" sz="2500">
              <a:latin typeface="Titillium Web"/>
              <a:ea typeface="Titillium Web"/>
              <a:cs typeface="Titillium Web"/>
              <a:sym typeface="Titillium Web"/>
            </a:endParaRPr>
          </a:p>
        </p:txBody>
      </p:sp>
      <p:pic>
        <p:nvPicPr>
          <p:cNvPr id="209" name="Google Shape;209;p22"/>
          <p:cNvPicPr preferRelativeResize="0"/>
          <p:nvPr/>
        </p:nvPicPr>
        <p:blipFill>
          <a:blip r:embed="rId5">
            <a:alphaModFix/>
          </a:blip>
          <a:stretch>
            <a:fillRect/>
          </a:stretch>
        </p:blipFill>
        <p:spPr>
          <a:xfrm>
            <a:off x="5610467" y="2147932"/>
            <a:ext cx="1054557" cy="1127500"/>
          </a:xfrm>
          <a:prstGeom prst="rect">
            <a:avLst/>
          </a:prstGeom>
          <a:noFill/>
          <a:ln>
            <a:noFill/>
          </a:ln>
        </p:spPr>
      </p:pic>
      <p:sp>
        <p:nvSpPr>
          <p:cNvPr id="210" name="Google Shape;210;p22"/>
          <p:cNvSpPr txBox="1"/>
          <p:nvPr/>
        </p:nvSpPr>
        <p:spPr>
          <a:xfrm>
            <a:off x="4324025" y="3358100"/>
            <a:ext cx="3470100" cy="55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Titillium Web"/>
                <a:ea typeface="Titillium Web"/>
                <a:cs typeface="Titillium Web"/>
                <a:sym typeface="Titillium Web"/>
              </a:rPr>
              <a:t>TensorFlow</a:t>
            </a:r>
            <a:endParaRPr b="1" sz="2500">
              <a:latin typeface="Titillium Web"/>
              <a:ea typeface="Titillium Web"/>
              <a:cs typeface="Titillium Web"/>
              <a:sym typeface="Titillium Web"/>
            </a:endParaRPr>
          </a:p>
        </p:txBody>
      </p:sp>
      <p:sp>
        <p:nvSpPr>
          <p:cNvPr id="211" name="Google Shape;211;p22"/>
          <p:cNvSpPr txBox="1"/>
          <p:nvPr>
            <p:ph idx="4294967295" type="ctrTitle"/>
          </p:nvPr>
        </p:nvSpPr>
        <p:spPr>
          <a:xfrm>
            <a:off x="1138800" y="346575"/>
            <a:ext cx="6866400" cy="721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a:t>
            </a:r>
            <a:r>
              <a:rPr lang="en"/>
              <a:t>II. Technologies utilisées (⅓)</a:t>
            </a:r>
            <a:endParaRPr/>
          </a:p>
          <a:p>
            <a:pPr indent="0" lvl="0" marL="0" rtl="0" algn="ctr">
              <a:spcBef>
                <a:spcPts val="0"/>
              </a:spcBef>
              <a:spcAft>
                <a:spcPts val="0"/>
              </a:spcAft>
              <a:buNone/>
            </a:pPr>
            <a:r>
              <a:t/>
            </a:r>
            <a:endParaRPr b="0">
              <a:solidFill>
                <a:srgbClr val="000000"/>
              </a:solidFill>
              <a:latin typeface="Arial"/>
              <a:ea typeface="Arial"/>
              <a:cs typeface="Arial"/>
              <a:sym typeface="Arial"/>
            </a:endParaRPr>
          </a:p>
        </p:txBody>
      </p:sp>
      <p:pic>
        <p:nvPicPr>
          <p:cNvPr id="212" name="Google Shape;212;p22"/>
          <p:cNvPicPr preferRelativeResize="0"/>
          <p:nvPr/>
        </p:nvPicPr>
        <p:blipFill>
          <a:blip r:embed="rId6">
            <a:alphaModFix/>
          </a:blip>
          <a:stretch>
            <a:fillRect/>
          </a:stretch>
        </p:blipFill>
        <p:spPr>
          <a:xfrm>
            <a:off x="7427700" y="2147934"/>
            <a:ext cx="1346074" cy="16579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671975" y="317925"/>
            <a:ext cx="12597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00"/>
              <a:t>CNN:</a:t>
            </a:r>
            <a:endParaRPr sz="2800"/>
          </a:p>
        </p:txBody>
      </p:sp>
      <p:sp>
        <p:nvSpPr>
          <p:cNvPr id="218" name="Google Shape;218;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23"/>
          <p:cNvPicPr preferRelativeResize="0"/>
          <p:nvPr/>
        </p:nvPicPr>
        <p:blipFill>
          <a:blip r:embed="rId3">
            <a:alphaModFix/>
          </a:blip>
          <a:stretch>
            <a:fillRect/>
          </a:stretch>
        </p:blipFill>
        <p:spPr>
          <a:xfrm>
            <a:off x="1208775" y="815025"/>
            <a:ext cx="6423749" cy="1942274"/>
          </a:xfrm>
          <a:prstGeom prst="rect">
            <a:avLst/>
          </a:prstGeom>
          <a:noFill/>
          <a:ln>
            <a:noFill/>
          </a:ln>
        </p:spPr>
      </p:pic>
      <p:pic>
        <p:nvPicPr>
          <p:cNvPr id="220" name="Google Shape;220;p23"/>
          <p:cNvPicPr preferRelativeResize="0"/>
          <p:nvPr/>
        </p:nvPicPr>
        <p:blipFill>
          <a:blip r:embed="rId4">
            <a:alphaModFix/>
          </a:blip>
          <a:stretch>
            <a:fillRect/>
          </a:stretch>
        </p:blipFill>
        <p:spPr>
          <a:xfrm>
            <a:off x="1860175" y="3250662"/>
            <a:ext cx="5423626" cy="1713137"/>
          </a:xfrm>
          <a:prstGeom prst="rect">
            <a:avLst/>
          </a:prstGeom>
          <a:noFill/>
          <a:ln>
            <a:noFill/>
          </a:ln>
        </p:spPr>
      </p:pic>
      <p:sp>
        <p:nvSpPr>
          <p:cNvPr id="221" name="Google Shape;221;p23"/>
          <p:cNvSpPr txBox="1"/>
          <p:nvPr/>
        </p:nvSpPr>
        <p:spPr>
          <a:xfrm>
            <a:off x="671975" y="2639150"/>
            <a:ext cx="32793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700"/>
              </a:spcAft>
              <a:buNone/>
            </a:pPr>
            <a:r>
              <a:rPr b="1" lang="en" sz="2400">
                <a:solidFill>
                  <a:srgbClr val="212121"/>
                </a:solidFill>
                <a:highlight>
                  <a:srgbClr val="FFFFFF"/>
                </a:highlight>
                <a:latin typeface="Roboto"/>
                <a:ea typeface="Roboto"/>
                <a:cs typeface="Roboto"/>
                <a:sym typeface="Roboto"/>
              </a:rPr>
              <a:t>Data Augmentation:</a:t>
            </a:r>
            <a:endParaRPr b="1" sz="2400">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815950" y="920000"/>
            <a:ext cx="3793800" cy="4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t>Conversion text parole</a:t>
            </a:r>
            <a:r>
              <a:rPr lang="en" sz="2600"/>
              <a:t>:</a:t>
            </a:r>
            <a:endParaRPr sz="2600"/>
          </a:p>
        </p:txBody>
      </p:sp>
      <p:sp>
        <p:nvSpPr>
          <p:cNvPr id="227" name="Google Shape;227;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24"/>
          <p:cNvSpPr txBox="1"/>
          <p:nvPr/>
        </p:nvSpPr>
        <p:spPr>
          <a:xfrm>
            <a:off x="1419450" y="174550"/>
            <a:ext cx="6305100" cy="682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3600">
                <a:latin typeface="Titillium Web"/>
                <a:ea typeface="Titillium Web"/>
                <a:cs typeface="Titillium Web"/>
                <a:sym typeface="Titillium Web"/>
              </a:rPr>
              <a:t>III. Technologies utilisées(3/3)</a:t>
            </a:r>
            <a:endParaRPr sz="3600">
              <a:latin typeface="Titillium Web Light"/>
              <a:ea typeface="Titillium Web Light"/>
              <a:cs typeface="Titillium Web Light"/>
              <a:sym typeface="Titillium Web Light"/>
            </a:endParaRPr>
          </a:p>
        </p:txBody>
      </p:sp>
      <p:sp>
        <p:nvSpPr>
          <p:cNvPr id="229" name="Google Shape;229;p24"/>
          <p:cNvSpPr txBox="1"/>
          <p:nvPr/>
        </p:nvSpPr>
        <p:spPr>
          <a:xfrm>
            <a:off x="-225425" y="4244550"/>
            <a:ext cx="53796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rgbClr val="0000FF"/>
                </a:solidFill>
                <a:latin typeface="Titillium Web Light"/>
                <a:ea typeface="Titillium Web Light"/>
                <a:cs typeface="Titillium Web Light"/>
                <a:sym typeface="Titillium Web Light"/>
              </a:rPr>
              <a:t>https://i.morioh.com/55e6442638.png</a:t>
            </a:r>
            <a:endParaRPr sz="800" u="sng">
              <a:solidFill>
                <a:srgbClr val="0000FF"/>
              </a:solidFill>
              <a:latin typeface="Titillium Web Light"/>
              <a:ea typeface="Titillium Web Light"/>
              <a:cs typeface="Titillium Web Light"/>
              <a:sym typeface="Titillium Web Light"/>
            </a:endParaRPr>
          </a:p>
        </p:txBody>
      </p:sp>
      <p:pic>
        <p:nvPicPr>
          <p:cNvPr id="230" name="Google Shape;230;p24"/>
          <p:cNvPicPr preferRelativeResize="0"/>
          <p:nvPr/>
        </p:nvPicPr>
        <p:blipFill>
          <a:blip r:embed="rId3">
            <a:alphaModFix/>
          </a:blip>
          <a:stretch>
            <a:fillRect/>
          </a:stretch>
        </p:blipFill>
        <p:spPr>
          <a:xfrm>
            <a:off x="440325" y="1708106"/>
            <a:ext cx="4048125" cy="2245444"/>
          </a:xfrm>
          <a:prstGeom prst="rect">
            <a:avLst/>
          </a:prstGeom>
          <a:noFill/>
          <a:ln>
            <a:noFill/>
          </a:ln>
        </p:spPr>
      </p:pic>
      <p:pic>
        <p:nvPicPr>
          <p:cNvPr id="231" name="Google Shape;231;p24"/>
          <p:cNvPicPr preferRelativeResize="0"/>
          <p:nvPr/>
        </p:nvPicPr>
        <p:blipFill>
          <a:blip r:embed="rId4">
            <a:alphaModFix/>
          </a:blip>
          <a:stretch>
            <a:fillRect/>
          </a:stretch>
        </p:blipFill>
        <p:spPr>
          <a:xfrm>
            <a:off x="4699113" y="1628538"/>
            <a:ext cx="4048125" cy="2371725"/>
          </a:xfrm>
          <a:prstGeom prst="rect">
            <a:avLst/>
          </a:prstGeom>
          <a:noFill/>
          <a:ln>
            <a:noFill/>
          </a:ln>
        </p:spPr>
      </p:pic>
      <p:sp>
        <p:nvSpPr>
          <p:cNvPr id="232" name="Google Shape;232;p24"/>
          <p:cNvSpPr txBox="1"/>
          <p:nvPr/>
        </p:nvSpPr>
        <p:spPr>
          <a:xfrm>
            <a:off x="3848400" y="4211113"/>
            <a:ext cx="53796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u="sng">
                <a:solidFill>
                  <a:srgbClr val="0000FF"/>
                </a:solidFill>
                <a:latin typeface="Titillium Web Light"/>
                <a:ea typeface="Titillium Web Light"/>
                <a:cs typeface="Titillium Web Light"/>
                <a:sym typeface="Titillium Web Light"/>
              </a:rPr>
              <a:t>https://pythonawesome.com/content/images/2020/10/pyttsx3.png</a:t>
            </a:r>
            <a:endParaRPr sz="800" u="sng">
              <a:solidFill>
                <a:srgbClr val="0000FF"/>
              </a:solidFill>
              <a:latin typeface="Titillium Web Light"/>
              <a:ea typeface="Titillium Web Light"/>
              <a:cs typeface="Titillium Web Light"/>
              <a:sym typeface="Titillium Web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25"/>
          <p:cNvSpPr txBox="1"/>
          <p:nvPr/>
        </p:nvSpPr>
        <p:spPr>
          <a:xfrm>
            <a:off x="1419450" y="237800"/>
            <a:ext cx="6305100" cy="6822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3600">
                <a:latin typeface="Titillium Web"/>
                <a:ea typeface="Titillium Web"/>
                <a:cs typeface="Titillium Web"/>
                <a:sym typeface="Titillium Web"/>
              </a:rPr>
              <a:t>IV</a:t>
            </a:r>
            <a:r>
              <a:rPr b="1" lang="en" sz="3600">
                <a:latin typeface="Titillium Web"/>
                <a:ea typeface="Titillium Web"/>
                <a:cs typeface="Titillium Web"/>
                <a:sym typeface="Titillium Web"/>
              </a:rPr>
              <a:t>. Etapes de travail</a:t>
            </a:r>
            <a:endParaRPr sz="3600">
              <a:latin typeface="Titillium Web Light"/>
              <a:ea typeface="Titillium Web Light"/>
              <a:cs typeface="Titillium Web Light"/>
              <a:sym typeface="Titillium Web Light"/>
            </a:endParaRPr>
          </a:p>
        </p:txBody>
      </p:sp>
      <p:sp>
        <p:nvSpPr>
          <p:cNvPr id="239" name="Google Shape;239;p25"/>
          <p:cNvSpPr txBox="1"/>
          <p:nvPr>
            <p:ph idx="4294967295" type="ctrTitle"/>
          </p:nvPr>
        </p:nvSpPr>
        <p:spPr>
          <a:xfrm>
            <a:off x="1305300" y="1044250"/>
            <a:ext cx="6533400" cy="3542700"/>
          </a:xfrm>
          <a:prstGeom prst="rect">
            <a:avLst/>
          </a:prstGeom>
        </p:spPr>
        <p:txBody>
          <a:bodyPr anchorCtr="0" anchor="t" bIns="0" lIns="0" spcFirstLastPara="1" rIns="0" wrap="square" tIns="0">
            <a:noAutofit/>
          </a:bodyPr>
          <a:lstStyle/>
          <a:p>
            <a:pPr indent="-342900" lvl="0" marL="457200" rtl="0" algn="l">
              <a:lnSpc>
                <a:spcPct val="137500"/>
              </a:lnSpc>
              <a:spcBef>
                <a:spcPts val="3000"/>
              </a:spcBef>
              <a:spcAft>
                <a:spcPts val="0"/>
              </a:spcAft>
              <a:buClr>
                <a:srgbClr val="000000"/>
              </a:buClr>
              <a:buSzPts val="1800"/>
              <a:buFont typeface="Merriweather"/>
              <a:buChar char="●"/>
            </a:pPr>
            <a:r>
              <a:rPr b="0" lang="en" sz="1800">
                <a:solidFill>
                  <a:srgbClr val="000000"/>
                </a:solidFill>
                <a:latin typeface="Merriweather"/>
                <a:ea typeface="Merriweather"/>
                <a:cs typeface="Merriweather"/>
                <a:sym typeface="Merriweather"/>
              </a:rPr>
              <a:t>Importation des données de Kaggle</a:t>
            </a:r>
            <a:endParaRPr b="0" sz="1800">
              <a:solidFill>
                <a:srgbClr val="000000"/>
              </a:solidFill>
              <a:latin typeface="Merriweather"/>
              <a:ea typeface="Merriweather"/>
              <a:cs typeface="Merriweather"/>
              <a:sym typeface="Merriweather"/>
            </a:endParaRPr>
          </a:p>
          <a:p>
            <a:pPr indent="-342900" lvl="0" marL="457200" rtl="0" algn="l">
              <a:lnSpc>
                <a:spcPct val="137500"/>
              </a:lnSpc>
              <a:spcBef>
                <a:spcPts val="0"/>
              </a:spcBef>
              <a:spcAft>
                <a:spcPts val="0"/>
              </a:spcAft>
              <a:buClr>
                <a:srgbClr val="000000"/>
              </a:buClr>
              <a:buSzPts val="1800"/>
              <a:buFont typeface="Merriweather"/>
              <a:buChar char="●"/>
            </a:pPr>
            <a:r>
              <a:rPr b="0" lang="en" sz="1800">
                <a:solidFill>
                  <a:srgbClr val="000000"/>
                </a:solidFill>
                <a:latin typeface="Merriweather"/>
                <a:ea typeface="Merriweather"/>
                <a:cs typeface="Merriweather"/>
                <a:sym typeface="Merriweather"/>
              </a:rPr>
              <a:t>Visualisation des données</a:t>
            </a:r>
            <a:endParaRPr b="0" sz="1800">
              <a:solidFill>
                <a:srgbClr val="000000"/>
              </a:solidFill>
              <a:latin typeface="Merriweather"/>
              <a:ea typeface="Merriweather"/>
              <a:cs typeface="Merriweather"/>
              <a:sym typeface="Merriweather"/>
            </a:endParaRPr>
          </a:p>
          <a:p>
            <a:pPr indent="-342900" lvl="0" marL="457200" rtl="0" algn="l">
              <a:lnSpc>
                <a:spcPct val="137500"/>
              </a:lnSpc>
              <a:spcBef>
                <a:spcPts val="0"/>
              </a:spcBef>
              <a:spcAft>
                <a:spcPts val="0"/>
              </a:spcAft>
              <a:buClr>
                <a:srgbClr val="000000"/>
              </a:buClr>
              <a:buSzPts val="1800"/>
              <a:buFont typeface="Merriweather"/>
              <a:buChar char="●"/>
            </a:pPr>
            <a:r>
              <a:rPr b="0" lang="en" sz="1800">
                <a:solidFill>
                  <a:srgbClr val="000000"/>
                </a:solidFill>
                <a:latin typeface="Merriweather"/>
                <a:ea typeface="Merriweather"/>
                <a:cs typeface="Merriweather"/>
                <a:sym typeface="Merriweather"/>
              </a:rPr>
              <a:t>Préparation des données</a:t>
            </a:r>
            <a:endParaRPr b="0" sz="1800">
              <a:solidFill>
                <a:srgbClr val="000000"/>
              </a:solidFill>
              <a:latin typeface="Merriweather"/>
              <a:ea typeface="Merriweather"/>
              <a:cs typeface="Merriweather"/>
              <a:sym typeface="Merriweather"/>
            </a:endParaRPr>
          </a:p>
          <a:p>
            <a:pPr indent="-342900" lvl="0" marL="457200" rtl="0" algn="l">
              <a:lnSpc>
                <a:spcPct val="137500"/>
              </a:lnSpc>
              <a:spcBef>
                <a:spcPts val="0"/>
              </a:spcBef>
              <a:spcAft>
                <a:spcPts val="0"/>
              </a:spcAft>
              <a:buClr>
                <a:srgbClr val="000000"/>
              </a:buClr>
              <a:buSzPts val="1800"/>
              <a:buFont typeface="Merriweather"/>
              <a:buChar char="●"/>
            </a:pPr>
            <a:r>
              <a:rPr b="0" lang="en" sz="1800">
                <a:solidFill>
                  <a:srgbClr val="000000"/>
                </a:solidFill>
                <a:latin typeface="Merriweather"/>
                <a:ea typeface="Merriweather"/>
                <a:cs typeface="Merriweather"/>
                <a:sym typeface="Merriweather"/>
              </a:rPr>
              <a:t>Augmentation des données</a:t>
            </a:r>
            <a:endParaRPr b="0" sz="1800">
              <a:solidFill>
                <a:srgbClr val="000000"/>
              </a:solidFill>
              <a:latin typeface="Merriweather"/>
              <a:ea typeface="Merriweather"/>
              <a:cs typeface="Merriweather"/>
              <a:sym typeface="Merriweather"/>
            </a:endParaRPr>
          </a:p>
          <a:p>
            <a:pPr indent="-342900" lvl="0" marL="457200" rtl="0" algn="l">
              <a:lnSpc>
                <a:spcPct val="137500"/>
              </a:lnSpc>
              <a:spcBef>
                <a:spcPts val="0"/>
              </a:spcBef>
              <a:spcAft>
                <a:spcPts val="0"/>
              </a:spcAft>
              <a:buClr>
                <a:srgbClr val="000000"/>
              </a:buClr>
              <a:buSzPts val="1800"/>
              <a:buFont typeface="Merriweather"/>
              <a:buChar char="●"/>
            </a:pPr>
            <a:r>
              <a:rPr b="0" lang="en" sz="1800">
                <a:solidFill>
                  <a:srgbClr val="000000"/>
                </a:solidFill>
                <a:latin typeface="Merriweather"/>
                <a:ea typeface="Merriweather"/>
                <a:cs typeface="Merriweather"/>
                <a:sym typeface="Merriweather"/>
              </a:rPr>
              <a:t>Modélisation</a:t>
            </a:r>
            <a:endParaRPr b="0" sz="1800">
              <a:solidFill>
                <a:srgbClr val="000000"/>
              </a:solidFill>
              <a:latin typeface="Merriweather"/>
              <a:ea typeface="Merriweather"/>
              <a:cs typeface="Merriweather"/>
              <a:sym typeface="Merriweather"/>
            </a:endParaRPr>
          </a:p>
          <a:p>
            <a:pPr indent="-342900" lvl="0" marL="457200" rtl="0" algn="l">
              <a:lnSpc>
                <a:spcPct val="137500"/>
              </a:lnSpc>
              <a:spcBef>
                <a:spcPts val="0"/>
              </a:spcBef>
              <a:spcAft>
                <a:spcPts val="0"/>
              </a:spcAft>
              <a:buClr>
                <a:srgbClr val="000000"/>
              </a:buClr>
              <a:buSzPts val="1800"/>
              <a:buFont typeface="Merriweather"/>
              <a:buChar char="●"/>
            </a:pPr>
            <a:r>
              <a:rPr b="0" lang="en" sz="1800">
                <a:solidFill>
                  <a:srgbClr val="000000"/>
                </a:solidFill>
                <a:latin typeface="Merriweather"/>
                <a:ea typeface="Merriweather"/>
                <a:cs typeface="Merriweather"/>
                <a:sym typeface="Merriweather"/>
              </a:rPr>
              <a:t>Evaluation (0.9 accuracy)</a:t>
            </a:r>
            <a:endParaRPr b="0" sz="1800">
              <a:solidFill>
                <a:srgbClr val="000000"/>
              </a:solidFill>
              <a:latin typeface="Merriweather"/>
              <a:ea typeface="Merriweather"/>
              <a:cs typeface="Merriweather"/>
              <a:sym typeface="Merriweather"/>
            </a:endParaRPr>
          </a:p>
          <a:p>
            <a:pPr indent="-342900" lvl="0" marL="457200" rtl="0" algn="l">
              <a:lnSpc>
                <a:spcPct val="137500"/>
              </a:lnSpc>
              <a:spcBef>
                <a:spcPts val="0"/>
              </a:spcBef>
              <a:spcAft>
                <a:spcPts val="0"/>
              </a:spcAft>
              <a:buClr>
                <a:srgbClr val="000000"/>
              </a:buClr>
              <a:buSzPts val="1800"/>
              <a:buFont typeface="Merriweather"/>
              <a:buChar char="●"/>
            </a:pPr>
            <a:r>
              <a:rPr b="0" lang="en" sz="1800">
                <a:solidFill>
                  <a:srgbClr val="000000"/>
                </a:solidFill>
                <a:latin typeface="Merriweather"/>
                <a:ea typeface="Merriweather"/>
                <a:cs typeface="Merriweather"/>
                <a:sym typeface="Merriweather"/>
              </a:rPr>
              <a:t>Préparation de code de traduction de texte en parole</a:t>
            </a:r>
            <a:endParaRPr b="0" sz="1800">
              <a:solidFill>
                <a:srgbClr val="000000"/>
              </a:solidFill>
              <a:latin typeface="Merriweather"/>
              <a:ea typeface="Merriweather"/>
              <a:cs typeface="Merriweather"/>
              <a:sym typeface="Merriweather"/>
            </a:endParaRPr>
          </a:p>
          <a:p>
            <a:pPr indent="-342900" lvl="0" marL="457200" rtl="0" algn="l">
              <a:lnSpc>
                <a:spcPct val="137500"/>
              </a:lnSpc>
              <a:spcBef>
                <a:spcPts val="0"/>
              </a:spcBef>
              <a:spcAft>
                <a:spcPts val="0"/>
              </a:spcAft>
              <a:buClr>
                <a:srgbClr val="000000"/>
              </a:buClr>
              <a:buSzPts val="1800"/>
              <a:buFont typeface="Merriweather"/>
              <a:buChar char="●"/>
            </a:pPr>
            <a:r>
              <a:rPr b="0" lang="en" sz="1800">
                <a:solidFill>
                  <a:srgbClr val="000000"/>
                </a:solidFill>
                <a:latin typeface="Merriweather"/>
                <a:ea typeface="Merriweather"/>
                <a:cs typeface="Merriweather"/>
                <a:sym typeface="Merriweather"/>
              </a:rPr>
              <a:t>Amélioration du modèle</a:t>
            </a:r>
            <a:endParaRPr b="0" sz="1800">
              <a:solidFill>
                <a:srgbClr val="000000"/>
              </a:solidFill>
              <a:highlight>
                <a:srgbClr val="FFFFFF"/>
              </a:highlight>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1965000" y="2058150"/>
            <a:ext cx="5214000" cy="1027200"/>
          </a:xfrm>
          <a:prstGeom prst="rect">
            <a:avLst/>
          </a:prstGeom>
        </p:spPr>
        <p:txBody>
          <a:bodyPr anchorCtr="0" anchor="t" bIns="0" lIns="0" spcFirstLastPara="1" rIns="0" wrap="square" tIns="0">
            <a:noAutofit/>
          </a:bodyPr>
          <a:lstStyle/>
          <a:p>
            <a:pPr indent="0" lvl="0" marL="0" rtl="0" algn="ctr">
              <a:lnSpc>
                <a:spcPct val="137500"/>
              </a:lnSpc>
              <a:spcBef>
                <a:spcPts val="3000"/>
              </a:spcBef>
              <a:spcAft>
                <a:spcPts val="1200"/>
              </a:spcAft>
              <a:buNone/>
            </a:pPr>
            <a:r>
              <a:rPr b="0" lang="en" sz="1800">
                <a:solidFill>
                  <a:srgbClr val="000000"/>
                </a:solidFill>
                <a:latin typeface="Merriweather"/>
                <a:ea typeface="Merriweather"/>
                <a:cs typeface="Merriweather"/>
                <a:sym typeface="Merriweather"/>
              </a:rPr>
              <a:t>Nous avons fait tout le travail ensemble</a:t>
            </a:r>
            <a:endParaRPr b="0" sz="1800"/>
          </a:p>
        </p:txBody>
      </p:sp>
      <p:sp>
        <p:nvSpPr>
          <p:cNvPr id="245" name="Google Shape;245;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26"/>
          <p:cNvSpPr txBox="1"/>
          <p:nvPr/>
        </p:nvSpPr>
        <p:spPr>
          <a:xfrm>
            <a:off x="1419450" y="237800"/>
            <a:ext cx="6305100" cy="68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3600">
                <a:solidFill>
                  <a:schemeClr val="dk1"/>
                </a:solidFill>
                <a:latin typeface="Titillium Web"/>
                <a:ea typeface="Titillium Web"/>
                <a:cs typeface="Titillium Web"/>
                <a:sym typeface="Titillium Web"/>
              </a:rPr>
              <a:t>V. Répartition du travail</a:t>
            </a:r>
            <a:endParaRPr sz="3600">
              <a:latin typeface="Titillium Web Light"/>
              <a:ea typeface="Titillium Web Light"/>
              <a:cs typeface="Titillium Web Light"/>
              <a:sym typeface="Titillium Web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1965000" y="2058150"/>
            <a:ext cx="5214000" cy="1027200"/>
          </a:xfrm>
          <a:prstGeom prst="rect">
            <a:avLst/>
          </a:prstGeom>
        </p:spPr>
        <p:txBody>
          <a:bodyPr anchorCtr="0" anchor="t" bIns="0" lIns="0" spcFirstLastPara="1" rIns="0" wrap="square" tIns="0">
            <a:noAutofit/>
          </a:bodyPr>
          <a:lstStyle/>
          <a:p>
            <a:pPr indent="0" lvl="0" marL="0" rtl="0" algn="ctr">
              <a:lnSpc>
                <a:spcPct val="137500"/>
              </a:lnSpc>
              <a:spcBef>
                <a:spcPts val="3000"/>
              </a:spcBef>
              <a:spcAft>
                <a:spcPts val="1200"/>
              </a:spcAft>
              <a:buNone/>
            </a:pPr>
            <a:r>
              <a:rPr b="0" lang="en" sz="1800" u="sng">
                <a:solidFill>
                  <a:schemeClr val="accent1"/>
                </a:solidFill>
                <a:latin typeface="Arial"/>
                <a:ea typeface="Arial"/>
                <a:cs typeface="Arial"/>
                <a:sym typeface="Arial"/>
                <a:hlinkClick r:id="rId3">
                  <a:extLst>
                    <a:ext uri="{A12FA001-AC4F-418D-AE19-62706E023703}">
                      <ahyp:hlinkClr val="tx"/>
                    </a:ext>
                  </a:extLst>
                </a:hlinkClick>
              </a:rPr>
              <a:t>idrisso4/From-sign-language-to-speech</a:t>
            </a:r>
            <a:endParaRPr b="0" sz="1800"/>
          </a:p>
        </p:txBody>
      </p:sp>
      <p:sp>
        <p:nvSpPr>
          <p:cNvPr id="252" name="Google Shape;252;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27"/>
          <p:cNvSpPr txBox="1"/>
          <p:nvPr/>
        </p:nvSpPr>
        <p:spPr>
          <a:xfrm>
            <a:off x="1419450" y="237800"/>
            <a:ext cx="6305100" cy="68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3600">
                <a:solidFill>
                  <a:schemeClr val="dk1"/>
                </a:solidFill>
                <a:latin typeface="Titillium Web"/>
                <a:ea typeface="Titillium Web"/>
                <a:cs typeface="Titillium Web"/>
                <a:sym typeface="Titillium Web"/>
              </a:rPr>
              <a:t>VI. Lien GitHub</a:t>
            </a:r>
            <a:endParaRPr sz="3600">
              <a:latin typeface="Titillium Web Light"/>
              <a:ea typeface="Titillium Web Light"/>
              <a:cs typeface="Titillium Web Light"/>
              <a:sym typeface="Titillium Web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400500" y="1755225"/>
            <a:ext cx="8343000" cy="2432700"/>
          </a:xfrm>
          <a:prstGeom prst="rect">
            <a:avLst/>
          </a:prstGeom>
        </p:spPr>
        <p:txBody>
          <a:bodyPr anchorCtr="0" anchor="t" bIns="0" lIns="0" spcFirstLastPara="1" rIns="0" wrap="square" tIns="0">
            <a:noAutofit/>
          </a:bodyPr>
          <a:lstStyle/>
          <a:p>
            <a:pPr indent="-304800" lvl="0" marL="457200" rtl="0" algn="ctr">
              <a:lnSpc>
                <a:spcPct val="137500"/>
              </a:lnSpc>
              <a:spcBef>
                <a:spcPts val="3000"/>
              </a:spcBef>
              <a:spcAft>
                <a:spcPts val="0"/>
              </a:spcAft>
              <a:buSzPts val="1200"/>
              <a:buFont typeface="Arial"/>
              <a:buChar char="●"/>
            </a:pPr>
            <a:r>
              <a:rPr b="0" lang="en" sz="1200" u="sng">
                <a:solidFill>
                  <a:schemeClr val="hlink"/>
                </a:solidFill>
                <a:latin typeface="Arial"/>
                <a:ea typeface="Arial"/>
                <a:cs typeface="Arial"/>
                <a:sym typeface="Arial"/>
                <a:hlinkClick r:id="rId3"/>
              </a:rPr>
              <a:t>A Comprehensive Guide to Convolutional Neural Networks — the ELI5 way | by Sumit Saha | Towards Data Science</a:t>
            </a:r>
            <a:endParaRPr sz="1200"/>
          </a:p>
          <a:p>
            <a:pPr indent="-304800" lvl="0" marL="457200" rtl="0" algn="ctr">
              <a:lnSpc>
                <a:spcPct val="137500"/>
              </a:lnSpc>
              <a:spcBef>
                <a:spcPts val="0"/>
              </a:spcBef>
              <a:spcAft>
                <a:spcPts val="0"/>
              </a:spcAft>
              <a:buSzPts val="1200"/>
              <a:buChar char="●"/>
            </a:pPr>
            <a:r>
              <a:rPr b="0" lang="en" sz="1100" u="sng">
                <a:solidFill>
                  <a:schemeClr val="hlink"/>
                </a:solidFill>
                <a:latin typeface="Arial"/>
                <a:ea typeface="Arial"/>
                <a:cs typeface="Arial"/>
                <a:sym typeface="Arial"/>
                <a:hlinkClick r:id="rId4"/>
              </a:rPr>
              <a:t>Home - OpenCV</a:t>
            </a:r>
            <a:endParaRPr sz="1200"/>
          </a:p>
          <a:p>
            <a:pPr indent="-304800" lvl="0" marL="457200" rtl="0" algn="ctr">
              <a:lnSpc>
                <a:spcPct val="137500"/>
              </a:lnSpc>
              <a:spcBef>
                <a:spcPts val="0"/>
              </a:spcBef>
              <a:spcAft>
                <a:spcPts val="0"/>
              </a:spcAft>
              <a:buSzPts val="1200"/>
              <a:buFont typeface="Arial"/>
              <a:buChar char="●"/>
            </a:pPr>
            <a:r>
              <a:rPr b="0" lang="en" sz="1200" u="sng">
                <a:solidFill>
                  <a:schemeClr val="hlink"/>
                </a:solidFill>
                <a:latin typeface="Arial"/>
                <a:ea typeface="Arial"/>
                <a:cs typeface="Arial"/>
                <a:sym typeface="Arial"/>
                <a:hlinkClick r:id="rId5"/>
              </a:rPr>
              <a:t>pyttsx3 · PyPI</a:t>
            </a:r>
            <a:endParaRPr b="0" sz="1200"/>
          </a:p>
          <a:p>
            <a:pPr indent="-304800" lvl="0" marL="457200" rtl="0" algn="ctr">
              <a:lnSpc>
                <a:spcPct val="137500"/>
              </a:lnSpc>
              <a:spcBef>
                <a:spcPts val="0"/>
              </a:spcBef>
              <a:spcAft>
                <a:spcPts val="0"/>
              </a:spcAft>
              <a:buSzPts val="1200"/>
              <a:buChar char="●"/>
            </a:pPr>
            <a:r>
              <a:rPr b="0" lang="en" sz="1200" u="sng">
                <a:solidFill>
                  <a:schemeClr val="hlink"/>
                </a:solidFill>
                <a:hlinkClick r:id="rId6"/>
              </a:rPr>
              <a:t>cnn-sign-language-classifier</a:t>
            </a:r>
            <a:endParaRPr b="0" sz="1200" u="sng"/>
          </a:p>
          <a:p>
            <a:pPr indent="0" lvl="0" marL="0" rtl="0" algn="l">
              <a:lnSpc>
                <a:spcPct val="137500"/>
              </a:lnSpc>
              <a:spcBef>
                <a:spcPts val="3000"/>
              </a:spcBef>
              <a:spcAft>
                <a:spcPts val="1200"/>
              </a:spcAft>
              <a:buNone/>
            </a:pPr>
            <a:r>
              <a:t/>
            </a:r>
            <a:endParaRPr b="0" sz="1200" u="sng"/>
          </a:p>
        </p:txBody>
      </p:sp>
      <p:sp>
        <p:nvSpPr>
          <p:cNvPr id="259" name="Google Shape;259;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28"/>
          <p:cNvSpPr txBox="1"/>
          <p:nvPr/>
        </p:nvSpPr>
        <p:spPr>
          <a:xfrm>
            <a:off x="1419450" y="237800"/>
            <a:ext cx="6305100" cy="68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sz="3600">
                <a:solidFill>
                  <a:schemeClr val="dk1"/>
                </a:solidFill>
                <a:latin typeface="Titillium Web"/>
                <a:ea typeface="Titillium Web"/>
                <a:cs typeface="Titillium Web"/>
                <a:sym typeface="Titillium Web"/>
              </a:rPr>
              <a:t>VII. Sources</a:t>
            </a:r>
            <a:endParaRPr sz="3600">
              <a:latin typeface="Titillium Web Light"/>
              <a:ea typeface="Titillium Web Light"/>
              <a:cs typeface="Titillium Web Light"/>
              <a:sym typeface="Titillium Web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ctrTitle"/>
          </p:nvPr>
        </p:nvSpPr>
        <p:spPr>
          <a:xfrm>
            <a:off x="855300" y="2726350"/>
            <a:ext cx="5969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30"/>
          <p:cNvSpPr txBox="1"/>
          <p:nvPr>
            <p:ph idx="4294967295" type="ctrTitle"/>
          </p:nvPr>
        </p:nvSpPr>
        <p:spPr>
          <a:xfrm>
            <a:off x="1138800" y="346575"/>
            <a:ext cx="6866400" cy="721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a:t>
            </a:r>
            <a:endParaRPr/>
          </a:p>
          <a:p>
            <a:pPr indent="0" lvl="0" marL="0" rtl="0" algn="ctr">
              <a:spcBef>
                <a:spcPts val="0"/>
              </a:spcBef>
              <a:spcAft>
                <a:spcPts val="0"/>
              </a:spcAft>
              <a:buNone/>
            </a:pPr>
            <a:r>
              <a:t/>
            </a:r>
            <a:endParaRPr b="0">
              <a:solidFill>
                <a:srgbClr val="000000"/>
              </a:solidFill>
              <a:latin typeface="Arial"/>
              <a:ea typeface="Arial"/>
              <a:cs typeface="Arial"/>
              <a:sym typeface="Arial"/>
            </a:endParaRPr>
          </a:p>
        </p:txBody>
      </p:sp>
      <p:sp>
        <p:nvSpPr>
          <p:cNvPr id="272" name="Google Shape;272;p30"/>
          <p:cNvSpPr txBox="1"/>
          <p:nvPr>
            <p:ph idx="4294967295" type="ctrTitle"/>
          </p:nvPr>
        </p:nvSpPr>
        <p:spPr>
          <a:xfrm>
            <a:off x="729600" y="1209075"/>
            <a:ext cx="7684800" cy="2864700"/>
          </a:xfrm>
          <a:prstGeom prst="rect">
            <a:avLst/>
          </a:prstGeom>
        </p:spPr>
        <p:txBody>
          <a:bodyPr anchorCtr="0" anchor="t" bIns="0" lIns="0" spcFirstLastPara="1" rIns="0" wrap="square" tIns="0">
            <a:noAutofit/>
          </a:bodyPr>
          <a:lstStyle/>
          <a:p>
            <a:pPr indent="-323850" lvl="0" marL="457200" rtl="0" algn="l">
              <a:lnSpc>
                <a:spcPct val="100000"/>
              </a:lnSpc>
              <a:spcBef>
                <a:spcPts val="0"/>
              </a:spcBef>
              <a:spcAft>
                <a:spcPts val="0"/>
              </a:spcAft>
              <a:buClr>
                <a:srgbClr val="000000"/>
              </a:buClr>
              <a:buSzPts val="1500"/>
              <a:buFont typeface="Merriweather"/>
              <a:buChar char="●"/>
            </a:pPr>
            <a:r>
              <a:rPr b="0" lang="en" sz="1500">
                <a:solidFill>
                  <a:srgbClr val="000000"/>
                </a:solidFill>
                <a:latin typeface="Merriweather"/>
                <a:ea typeface="Merriweather"/>
                <a:cs typeface="Merriweather"/>
                <a:sym typeface="Merriweather"/>
              </a:rPr>
              <a:t>Notre objectif consiste à créer un modèle pour la traduction du </a:t>
            </a:r>
            <a:r>
              <a:rPr b="0" lang="en" sz="1500">
                <a:solidFill>
                  <a:srgbClr val="000000"/>
                </a:solidFill>
                <a:latin typeface="Merriweather"/>
                <a:ea typeface="Merriweather"/>
                <a:cs typeface="Merriweather"/>
                <a:sym typeface="Merriweather"/>
              </a:rPr>
              <a:t>langage</a:t>
            </a:r>
            <a:r>
              <a:rPr b="0" lang="en" sz="1500">
                <a:solidFill>
                  <a:srgbClr val="000000"/>
                </a:solidFill>
                <a:latin typeface="Merriweather"/>
                <a:ea typeface="Merriweather"/>
                <a:cs typeface="Merriweather"/>
                <a:sym typeface="Merriweather"/>
              </a:rPr>
              <a:t> de signes en parole.</a:t>
            </a:r>
            <a:endParaRPr b="0" sz="1500">
              <a:solidFill>
                <a:srgbClr val="000000"/>
              </a:solidFill>
              <a:latin typeface="Merriweather"/>
              <a:ea typeface="Merriweather"/>
              <a:cs typeface="Merriweather"/>
              <a:sym typeface="Merriweather"/>
            </a:endParaRPr>
          </a:p>
          <a:p>
            <a:pPr indent="0" lvl="0" marL="457200" rtl="0" algn="l">
              <a:lnSpc>
                <a:spcPct val="100000"/>
              </a:lnSpc>
              <a:spcBef>
                <a:spcPts val="0"/>
              </a:spcBef>
              <a:spcAft>
                <a:spcPts val="0"/>
              </a:spcAft>
              <a:buNone/>
            </a:pPr>
            <a:r>
              <a:t/>
            </a:r>
            <a:endParaRPr b="0" sz="1500">
              <a:solidFill>
                <a:srgbClr val="000000"/>
              </a:solidFill>
              <a:latin typeface="Merriweather"/>
              <a:ea typeface="Merriweather"/>
              <a:cs typeface="Merriweather"/>
              <a:sym typeface="Merriweather"/>
            </a:endParaRPr>
          </a:p>
          <a:p>
            <a:pPr indent="-323850" lvl="0" marL="457200" rtl="0" algn="l">
              <a:lnSpc>
                <a:spcPct val="100000"/>
              </a:lnSpc>
              <a:spcBef>
                <a:spcPts val="0"/>
              </a:spcBef>
              <a:spcAft>
                <a:spcPts val="0"/>
              </a:spcAft>
              <a:buClr>
                <a:srgbClr val="000000"/>
              </a:buClr>
              <a:buSzPts val="1500"/>
              <a:buFont typeface="Merriweather"/>
              <a:buChar char="●"/>
            </a:pPr>
            <a:r>
              <a:rPr b="0" lang="en" sz="1500">
                <a:solidFill>
                  <a:srgbClr val="000000"/>
                </a:solidFill>
                <a:latin typeface="Merriweather"/>
                <a:ea typeface="Merriweather"/>
                <a:cs typeface="Merriweather"/>
                <a:sym typeface="Merriweather"/>
              </a:rPr>
              <a:t>Nous avons entamé par une introduction en précisant la problématique et l’objectif, puis nous avons présenté la méthodologie de travail, après nous avons cité les technologies utilisées, ensuite les étapes du travail jusqu’à arriver à la répartition du travail.</a:t>
            </a:r>
            <a:endParaRPr b="0" sz="1500">
              <a:solidFill>
                <a:srgbClr val="000000"/>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0" sz="1500">
              <a:solidFill>
                <a:srgbClr val="000000"/>
              </a:solidFill>
              <a:latin typeface="Merriweather"/>
              <a:ea typeface="Merriweather"/>
              <a:cs typeface="Merriweather"/>
              <a:sym typeface="Merriweather"/>
            </a:endParaRPr>
          </a:p>
          <a:p>
            <a:pPr indent="-323850" lvl="0" marL="457200" rtl="0" algn="l">
              <a:lnSpc>
                <a:spcPct val="100000"/>
              </a:lnSpc>
              <a:spcBef>
                <a:spcPts val="0"/>
              </a:spcBef>
              <a:spcAft>
                <a:spcPts val="0"/>
              </a:spcAft>
              <a:buClr>
                <a:srgbClr val="000000"/>
              </a:buClr>
              <a:buSzPts val="1500"/>
              <a:buFont typeface="Merriweather"/>
              <a:buChar char="●"/>
            </a:pPr>
            <a:r>
              <a:rPr b="0" lang="en" sz="1500">
                <a:solidFill>
                  <a:srgbClr val="000000"/>
                </a:solidFill>
                <a:latin typeface="Merriweather"/>
                <a:ea typeface="Merriweather"/>
                <a:cs typeface="Merriweather"/>
                <a:sym typeface="Merriweather"/>
              </a:rPr>
              <a:t>Nous avons rencontré quelques problème lors de la prédiction en temps réel.</a:t>
            </a:r>
            <a:endParaRPr b="0" sz="1500">
              <a:solidFill>
                <a:srgbClr val="000000"/>
              </a:solidFill>
              <a:latin typeface="Merriweather"/>
              <a:ea typeface="Merriweather"/>
              <a:cs typeface="Merriweather"/>
              <a:sym typeface="Merriweather"/>
            </a:endParaRPr>
          </a:p>
          <a:p>
            <a:pPr indent="0" lvl="0" marL="457200" rtl="0" algn="l">
              <a:lnSpc>
                <a:spcPct val="100000"/>
              </a:lnSpc>
              <a:spcBef>
                <a:spcPts val="0"/>
              </a:spcBef>
              <a:spcAft>
                <a:spcPts val="0"/>
              </a:spcAft>
              <a:buNone/>
            </a:pPr>
            <a:r>
              <a:t/>
            </a:r>
            <a:endParaRPr b="0" sz="1500">
              <a:solidFill>
                <a:srgbClr val="000000"/>
              </a:solidFill>
              <a:latin typeface="Merriweather"/>
              <a:ea typeface="Merriweather"/>
              <a:cs typeface="Merriweather"/>
              <a:sym typeface="Merriweather"/>
            </a:endParaRPr>
          </a:p>
          <a:p>
            <a:pPr indent="-323850" lvl="0" marL="457200" rtl="0" algn="l">
              <a:lnSpc>
                <a:spcPct val="100000"/>
              </a:lnSpc>
              <a:spcBef>
                <a:spcPts val="0"/>
              </a:spcBef>
              <a:spcAft>
                <a:spcPts val="0"/>
              </a:spcAft>
              <a:buClr>
                <a:srgbClr val="000000"/>
              </a:buClr>
              <a:buSzPts val="1500"/>
              <a:buFont typeface="Merriweather"/>
              <a:buChar char="●"/>
            </a:pPr>
            <a:r>
              <a:rPr b="0" lang="en" sz="1500">
                <a:solidFill>
                  <a:srgbClr val="000000"/>
                </a:solidFill>
                <a:latin typeface="Merriweather"/>
                <a:ea typeface="Merriweather"/>
                <a:cs typeface="Merriweather"/>
                <a:sym typeface="Merriweather"/>
              </a:rPr>
              <a:t>En perspective, nous </a:t>
            </a:r>
            <a:r>
              <a:rPr b="0" lang="en" sz="1500">
                <a:solidFill>
                  <a:srgbClr val="000000"/>
                </a:solidFill>
                <a:latin typeface="Merriweather"/>
                <a:ea typeface="Merriweather"/>
                <a:cs typeface="Merriweather"/>
                <a:sym typeface="Merriweather"/>
              </a:rPr>
              <a:t>pouvons appliquer ce projet dans un robot.</a:t>
            </a:r>
            <a:endParaRPr b="0" sz="1500">
              <a:solidFill>
                <a:srgbClr val="000000"/>
              </a:solidFill>
              <a:highlight>
                <a:srgbClr val="FFFFFF"/>
              </a:highlight>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3"/>
          <p:cNvSpPr txBox="1"/>
          <p:nvPr>
            <p:ph idx="4294967295" type="ctrTitle"/>
          </p:nvPr>
        </p:nvSpPr>
        <p:spPr>
          <a:xfrm>
            <a:off x="1836600" y="240400"/>
            <a:ext cx="5470800" cy="497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4000"/>
              <a:t>Plan</a:t>
            </a:r>
            <a:endParaRPr sz="4000"/>
          </a:p>
        </p:txBody>
      </p:sp>
      <p:sp>
        <p:nvSpPr>
          <p:cNvPr id="104" name="Google Shape;104;p13"/>
          <p:cNvSpPr txBox="1"/>
          <p:nvPr/>
        </p:nvSpPr>
        <p:spPr>
          <a:xfrm>
            <a:off x="905100" y="898175"/>
            <a:ext cx="7333800" cy="3897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chemeClr val="dk1"/>
                </a:solidFill>
                <a:latin typeface="Titillium Web"/>
                <a:ea typeface="Titillium Web"/>
                <a:cs typeface="Titillium Web"/>
                <a:sym typeface="Titillium Web"/>
              </a:rPr>
              <a:t>Introduction</a:t>
            </a:r>
            <a:endParaRPr b="1" sz="1900">
              <a:solidFill>
                <a:schemeClr val="dk1"/>
              </a:solidFill>
              <a:latin typeface="Titillium Web"/>
              <a:ea typeface="Titillium Web"/>
              <a:cs typeface="Titillium Web"/>
              <a:sym typeface="Titillium Web"/>
            </a:endParaRPr>
          </a:p>
          <a:p>
            <a:pPr indent="0" lvl="0" marL="0" rtl="0" algn="ctr">
              <a:lnSpc>
                <a:spcPct val="115000"/>
              </a:lnSpc>
              <a:spcBef>
                <a:spcPts val="1000"/>
              </a:spcBef>
              <a:spcAft>
                <a:spcPts val="0"/>
              </a:spcAft>
              <a:buNone/>
            </a:pPr>
            <a:r>
              <a:rPr b="1" lang="en" sz="1900">
                <a:solidFill>
                  <a:schemeClr val="dk1"/>
                </a:solidFill>
                <a:latin typeface="Titillium Web"/>
                <a:ea typeface="Titillium Web"/>
                <a:cs typeface="Titillium Web"/>
                <a:sym typeface="Titillium Web"/>
              </a:rPr>
              <a:t>I. Méthodologie de travail</a:t>
            </a:r>
            <a:endParaRPr b="1" sz="1900">
              <a:solidFill>
                <a:schemeClr val="dk1"/>
              </a:solidFill>
              <a:latin typeface="Titillium Web"/>
              <a:ea typeface="Titillium Web"/>
              <a:cs typeface="Titillium Web"/>
              <a:sym typeface="Titillium Web"/>
            </a:endParaRPr>
          </a:p>
          <a:p>
            <a:pPr indent="0" lvl="0" marL="0" rtl="0" algn="ctr">
              <a:lnSpc>
                <a:spcPct val="115000"/>
              </a:lnSpc>
              <a:spcBef>
                <a:spcPts val="1000"/>
              </a:spcBef>
              <a:spcAft>
                <a:spcPts val="0"/>
              </a:spcAft>
              <a:buNone/>
            </a:pPr>
            <a:r>
              <a:rPr b="1" lang="en" sz="1900">
                <a:solidFill>
                  <a:schemeClr val="dk1"/>
                </a:solidFill>
                <a:latin typeface="Titillium Web"/>
                <a:ea typeface="Titillium Web"/>
                <a:cs typeface="Titillium Web"/>
                <a:sym typeface="Titillium Web"/>
              </a:rPr>
              <a:t>II. Type de données</a:t>
            </a:r>
            <a:endParaRPr b="1" sz="1900">
              <a:solidFill>
                <a:schemeClr val="dk1"/>
              </a:solidFill>
              <a:latin typeface="Titillium Web"/>
              <a:ea typeface="Titillium Web"/>
              <a:cs typeface="Titillium Web"/>
              <a:sym typeface="Titillium Web"/>
            </a:endParaRPr>
          </a:p>
          <a:p>
            <a:pPr indent="0" lvl="0" marL="0" rtl="0" algn="ctr">
              <a:lnSpc>
                <a:spcPct val="115000"/>
              </a:lnSpc>
              <a:spcBef>
                <a:spcPts val="1000"/>
              </a:spcBef>
              <a:spcAft>
                <a:spcPts val="0"/>
              </a:spcAft>
              <a:buNone/>
            </a:pPr>
            <a:r>
              <a:rPr b="1" lang="en" sz="1900">
                <a:solidFill>
                  <a:schemeClr val="dk1"/>
                </a:solidFill>
                <a:latin typeface="Titillium Web"/>
                <a:ea typeface="Titillium Web"/>
                <a:cs typeface="Titillium Web"/>
                <a:sym typeface="Titillium Web"/>
              </a:rPr>
              <a:t>III. Technologies utilisées</a:t>
            </a:r>
            <a:endParaRPr b="1" sz="1900">
              <a:solidFill>
                <a:schemeClr val="dk1"/>
              </a:solidFill>
              <a:latin typeface="Titillium Web"/>
              <a:ea typeface="Titillium Web"/>
              <a:cs typeface="Titillium Web"/>
              <a:sym typeface="Titillium Web"/>
            </a:endParaRPr>
          </a:p>
          <a:p>
            <a:pPr indent="0" lvl="0" marL="0" rtl="0" algn="ctr">
              <a:lnSpc>
                <a:spcPct val="115000"/>
              </a:lnSpc>
              <a:spcBef>
                <a:spcPts val="1000"/>
              </a:spcBef>
              <a:spcAft>
                <a:spcPts val="0"/>
              </a:spcAft>
              <a:buNone/>
            </a:pPr>
            <a:r>
              <a:rPr b="1" lang="en" sz="1900">
                <a:solidFill>
                  <a:schemeClr val="dk1"/>
                </a:solidFill>
                <a:latin typeface="Titillium Web"/>
                <a:ea typeface="Titillium Web"/>
                <a:cs typeface="Titillium Web"/>
                <a:sym typeface="Titillium Web"/>
              </a:rPr>
              <a:t>IV. Etapes de travail</a:t>
            </a:r>
            <a:endParaRPr b="1" sz="1900">
              <a:solidFill>
                <a:schemeClr val="dk1"/>
              </a:solidFill>
              <a:latin typeface="Titillium Web"/>
              <a:ea typeface="Titillium Web"/>
              <a:cs typeface="Titillium Web"/>
              <a:sym typeface="Titillium Web"/>
            </a:endParaRPr>
          </a:p>
          <a:p>
            <a:pPr indent="0" lvl="0" marL="0" rtl="0" algn="ctr">
              <a:lnSpc>
                <a:spcPct val="115000"/>
              </a:lnSpc>
              <a:spcBef>
                <a:spcPts val="1000"/>
              </a:spcBef>
              <a:spcAft>
                <a:spcPts val="0"/>
              </a:spcAft>
              <a:buNone/>
            </a:pPr>
            <a:r>
              <a:rPr b="1" lang="en" sz="1900">
                <a:solidFill>
                  <a:schemeClr val="dk1"/>
                </a:solidFill>
                <a:latin typeface="Titillium Web"/>
                <a:ea typeface="Titillium Web"/>
                <a:cs typeface="Titillium Web"/>
                <a:sym typeface="Titillium Web"/>
              </a:rPr>
              <a:t>V. Répartition du travail</a:t>
            </a:r>
            <a:endParaRPr b="1" sz="1900">
              <a:solidFill>
                <a:schemeClr val="dk1"/>
              </a:solidFill>
              <a:latin typeface="Titillium Web"/>
              <a:ea typeface="Titillium Web"/>
              <a:cs typeface="Titillium Web"/>
              <a:sym typeface="Titillium Web"/>
            </a:endParaRPr>
          </a:p>
          <a:p>
            <a:pPr indent="0" lvl="0" marL="0" rtl="0" algn="ctr">
              <a:lnSpc>
                <a:spcPct val="115000"/>
              </a:lnSpc>
              <a:spcBef>
                <a:spcPts val="1000"/>
              </a:spcBef>
              <a:spcAft>
                <a:spcPts val="0"/>
              </a:spcAft>
              <a:buNone/>
            </a:pPr>
            <a:r>
              <a:rPr b="1" lang="en" sz="1900">
                <a:solidFill>
                  <a:schemeClr val="dk1"/>
                </a:solidFill>
                <a:latin typeface="Titillium Web"/>
                <a:ea typeface="Titillium Web"/>
                <a:cs typeface="Titillium Web"/>
                <a:sym typeface="Titillium Web"/>
              </a:rPr>
              <a:t>VI. Lien GitHub</a:t>
            </a:r>
            <a:endParaRPr b="1" sz="1900">
              <a:solidFill>
                <a:schemeClr val="dk1"/>
              </a:solidFill>
              <a:latin typeface="Titillium Web"/>
              <a:ea typeface="Titillium Web"/>
              <a:cs typeface="Titillium Web"/>
              <a:sym typeface="Titillium Web"/>
            </a:endParaRPr>
          </a:p>
          <a:p>
            <a:pPr indent="0" lvl="0" marL="0" rtl="0" algn="ctr">
              <a:lnSpc>
                <a:spcPct val="115000"/>
              </a:lnSpc>
              <a:spcBef>
                <a:spcPts val="1000"/>
              </a:spcBef>
              <a:spcAft>
                <a:spcPts val="0"/>
              </a:spcAft>
              <a:buNone/>
            </a:pPr>
            <a:r>
              <a:rPr b="1" lang="en" sz="1900">
                <a:solidFill>
                  <a:schemeClr val="dk1"/>
                </a:solidFill>
                <a:latin typeface="Titillium Web"/>
                <a:ea typeface="Titillium Web"/>
                <a:cs typeface="Titillium Web"/>
                <a:sym typeface="Titillium Web"/>
              </a:rPr>
              <a:t>VII. Sources</a:t>
            </a:r>
            <a:endParaRPr b="1" sz="1900">
              <a:solidFill>
                <a:schemeClr val="dk1"/>
              </a:solidFill>
              <a:latin typeface="Titillium Web"/>
              <a:ea typeface="Titillium Web"/>
              <a:cs typeface="Titillium Web"/>
              <a:sym typeface="Titillium Web"/>
            </a:endParaRPr>
          </a:p>
          <a:p>
            <a:pPr indent="0" lvl="0" marL="0" rtl="0" algn="ctr">
              <a:lnSpc>
                <a:spcPct val="115000"/>
              </a:lnSpc>
              <a:spcBef>
                <a:spcPts val="1000"/>
              </a:spcBef>
              <a:spcAft>
                <a:spcPts val="1000"/>
              </a:spcAft>
              <a:buNone/>
            </a:pPr>
            <a:r>
              <a:rPr b="1" lang="en" sz="1900">
                <a:solidFill>
                  <a:schemeClr val="dk1"/>
                </a:solidFill>
                <a:latin typeface="Titillium Web"/>
                <a:ea typeface="Titillium Web"/>
                <a:cs typeface="Titillium Web"/>
                <a:sym typeface="Titillium Web"/>
              </a:rPr>
              <a:t>Conclusion</a:t>
            </a:r>
            <a:endParaRPr b="1" sz="1900">
              <a:solidFill>
                <a:schemeClr val="dk1"/>
              </a:solidFill>
              <a:latin typeface="Titillium Web"/>
              <a:ea typeface="Titillium Web"/>
              <a:cs typeface="Titillium Web"/>
              <a:sym typeface="Titillium We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31"/>
          <p:cNvSpPr/>
          <p:nvPr/>
        </p:nvSpPr>
        <p:spPr>
          <a:xfrm>
            <a:off x="1192912" y="2327187"/>
            <a:ext cx="6758177" cy="489124"/>
          </a:xfrm>
          <a:prstGeom prst="rect">
            <a:avLst/>
          </a:prstGeom>
        </p:spPr>
        <p:txBody>
          <a:bodyPr>
            <a:prstTxWarp prst="textPlain"/>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Titillium Web"/>
              </a:rPr>
              <a:t>Merci de votre attention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type="ctrTitle"/>
          </p:nvPr>
        </p:nvSpPr>
        <p:spPr>
          <a:xfrm>
            <a:off x="816225" y="2739375"/>
            <a:ext cx="5969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idx="4294967295" type="ctrTitle"/>
          </p:nvPr>
        </p:nvSpPr>
        <p:spPr>
          <a:xfrm>
            <a:off x="1138800" y="346575"/>
            <a:ext cx="6866400" cy="721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Introduction (1/2)</a:t>
            </a:r>
            <a:endParaRPr/>
          </a:p>
          <a:p>
            <a:pPr indent="0" lvl="0" marL="0" rtl="0" algn="ctr">
              <a:spcBef>
                <a:spcPts val="0"/>
              </a:spcBef>
              <a:spcAft>
                <a:spcPts val="0"/>
              </a:spcAft>
              <a:buNone/>
            </a:pPr>
            <a:r>
              <a:t/>
            </a:r>
            <a:endParaRPr b="0">
              <a:solidFill>
                <a:srgbClr val="000000"/>
              </a:solidFill>
              <a:latin typeface="Arial"/>
              <a:ea typeface="Arial"/>
              <a:cs typeface="Arial"/>
              <a:sym typeface="Arial"/>
            </a:endParaRPr>
          </a:p>
        </p:txBody>
      </p:sp>
      <p:sp>
        <p:nvSpPr>
          <p:cNvPr id="115" name="Google Shape;115;p15"/>
          <p:cNvSpPr txBox="1"/>
          <p:nvPr>
            <p:ph idx="4294967295" type="ctrTitle"/>
          </p:nvPr>
        </p:nvSpPr>
        <p:spPr>
          <a:xfrm>
            <a:off x="609775" y="1661025"/>
            <a:ext cx="4807200" cy="2870400"/>
          </a:xfrm>
          <a:prstGeom prst="rect">
            <a:avLst/>
          </a:prstGeom>
        </p:spPr>
        <p:txBody>
          <a:bodyPr anchorCtr="0" anchor="t" bIns="0" lIns="0" spcFirstLastPara="1" rIns="0" wrap="square" tIns="0">
            <a:noAutofit/>
          </a:bodyPr>
          <a:lstStyle/>
          <a:p>
            <a:pPr indent="-323850" lvl="0" marL="457200" rtl="0" algn="l">
              <a:lnSpc>
                <a:spcPct val="137500"/>
              </a:lnSpc>
              <a:spcBef>
                <a:spcPts val="3000"/>
              </a:spcBef>
              <a:spcAft>
                <a:spcPts val="0"/>
              </a:spcAft>
              <a:buClr>
                <a:srgbClr val="000000"/>
              </a:buClr>
              <a:buSzPts val="1500"/>
              <a:buFont typeface="Merriweather"/>
              <a:buChar char="●"/>
            </a:pPr>
            <a:r>
              <a:rPr b="0" lang="en" sz="1500">
                <a:solidFill>
                  <a:srgbClr val="000000"/>
                </a:solidFill>
                <a:latin typeface="Merriweather"/>
                <a:ea typeface="Merriweather"/>
                <a:cs typeface="Merriweather"/>
                <a:sym typeface="Merriweather"/>
              </a:rPr>
              <a:t>Les personnes sourdes souffre d'une grande détresse psychologique à cause de la manque de confiance qui </a:t>
            </a:r>
            <a:r>
              <a:rPr b="0" lang="en" sz="1500">
                <a:solidFill>
                  <a:srgbClr val="000000"/>
                </a:solidFill>
                <a:latin typeface="Merriweather"/>
                <a:ea typeface="Merriweather"/>
                <a:cs typeface="Merriweather"/>
                <a:sym typeface="Merriweather"/>
              </a:rPr>
              <a:t>reçoit</a:t>
            </a:r>
            <a:r>
              <a:rPr b="0" lang="en" sz="1500">
                <a:solidFill>
                  <a:srgbClr val="000000"/>
                </a:solidFill>
                <a:latin typeface="Merriweather"/>
                <a:ea typeface="Merriweather"/>
                <a:cs typeface="Merriweather"/>
                <a:sym typeface="Merriweather"/>
              </a:rPr>
              <a:t> lors de la communication avec les autres personnes.</a:t>
            </a:r>
            <a:endParaRPr b="0" sz="1500">
              <a:solidFill>
                <a:srgbClr val="000000"/>
              </a:solidFill>
              <a:latin typeface="Merriweather"/>
              <a:ea typeface="Merriweather"/>
              <a:cs typeface="Merriweather"/>
              <a:sym typeface="Merriweather"/>
            </a:endParaRPr>
          </a:p>
          <a:p>
            <a:pPr indent="-323850" lvl="0" marL="457200" rtl="0" algn="l">
              <a:lnSpc>
                <a:spcPct val="137500"/>
              </a:lnSpc>
              <a:spcBef>
                <a:spcPts val="0"/>
              </a:spcBef>
              <a:spcAft>
                <a:spcPts val="0"/>
              </a:spcAft>
              <a:buClr>
                <a:srgbClr val="000000"/>
              </a:buClr>
              <a:buSzPts val="1500"/>
              <a:buFont typeface="Merriweather"/>
              <a:buChar char="●"/>
            </a:pPr>
            <a:r>
              <a:rPr b="0" lang="en" sz="1500">
                <a:solidFill>
                  <a:srgbClr val="000000"/>
                </a:solidFill>
                <a:latin typeface="Merriweather"/>
                <a:ea typeface="Merriweather"/>
                <a:cs typeface="Merriweather"/>
                <a:sym typeface="Merriweather"/>
              </a:rPr>
              <a:t>Cela peut conduire à la </a:t>
            </a:r>
            <a:r>
              <a:rPr lang="en" sz="1500">
                <a:solidFill>
                  <a:srgbClr val="000000"/>
                </a:solidFill>
                <a:latin typeface="Merriweather"/>
                <a:ea typeface="Merriweather"/>
                <a:cs typeface="Merriweather"/>
                <a:sym typeface="Merriweather"/>
              </a:rPr>
              <a:t>colèr</a:t>
            </a:r>
            <a:r>
              <a:rPr lang="en" sz="1500">
                <a:solidFill>
                  <a:srgbClr val="000000"/>
                </a:solidFill>
                <a:latin typeface="Merriweather"/>
                <a:ea typeface="Merriweather"/>
                <a:cs typeface="Merriweather"/>
                <a:sym typeface="Merriweather"/>
              </a:rPr>
              <a:t>e</a:t>
            </a:r>
            <a:r>
              <a:rPr b="0" lang="en" sz="1500">
                <a:solidFill>
                  <a:srgbClr val="000000"/>
                </a:solidFill>
                <a:latin typeface="Merriweather"/>
                <a:ea typeface="Merriweather"/>
                <a:cs typeface="Merriweather"/>
                <a:sym typeface="Merriweather"/>
              </a:rPr>
              <a:t>, </a:t>
            </a:r>
            <a:r>
              <a:rPr b="0" lang="en" sz="1500">
                <a:solidFill>
                  <a:srgbClr val="000000"/>
                </a:solidFill>
                <a:latin typeface="Merriweather"/>
                <a:ea typeface="Merriweather"/>
                <a:cs typeface="Merriweather"/>
                <a:sym typeface="Merriweather"/>
              </a:rPr>
              <a:t>des </a:t>
            </a:r>
            <a:r>
              <a:rPr lang="en" sz="1500">
                <a:solidFill>
                  <a:srgbClr val="000000"/>
                </a:solidFill>
                <a:latin typeface="Merriweather"/>
                <a:ea typeface="Merriweather"/>
                <a:cs typeface="Merriweather"/>
                <a:sym typeface="Merriweather"/>
              </a:rPr>
              <a:t>comportements turbulents</a:t>
            </a:r>
            <a:r>
              <a:rPr b="0" lang="en" sz="1500">
                <a:solidFill>
                  <a:srgbClr val="000000"/>
                </a:solidFill>
                <a:latin typeface="Merriweather"/>
                <a:ea typeface="Merriweather"/>
                <a:cs typeface="Merriweather"/>
                <a:sym typeface="Merriweather"/>
              </a:rPr>
              <a:t> ou encore </a:t>
            </a:r>
            <a:r>
              <a:rPr lang="en" sz="1500">
                <a:solidFill>
                  <a:srgbClr val="000000"/>
                </a:solidFill>
                <a:latin typeface="Merriweather"/>
                <a:ea typeface="Merriweather"/>
                <a:cs typeface="Merriweather"/>
                <a:sym typeface="Merriweather"/>
              </a:rPr>
              <a:t>d’angoisse</a:t>
            </a:r>
            <a:r>
              <a:rPr b="0" lang="en" sz="1500">
                <a:solidFill>
                  <a:srgbClr val="000000"/>
                </a:solidFill>
                <a:latin typeface="Merriweather"/>
                <a:ea typeface="Merriweather"/>
                <a:cs typeface="Merriweather"/>
                <a:sym typeface="Merriweather"/>
              </a:rPr>
              <a:t> ou de </a:t>
            </a:r>
            <a:r>
              <a:rPr lang="en" sz="1500">
                <a:solidFill>
                  <a:srgbClr val="000000"/>
                </a:solidFill>
                <a:latin typeface="Merriweather"/>
                <a:ea typeface="Merriweather"/>
                <a:cs typeface="Merriweather"/>
                <a:sym typeface="Merriweather"/>
              </a:rPr>
              <a:t>tristesse</a:t>
            </a:r>
            <a:r>
              <a:rPr b="0" lang="en" sz="1500">
                <a:solidFill>
                  <a:srgbClr val="000000"/>
                </a:solidFill>
                <a:latin typeface="Merriweather"/>
                <a:ea typeface="Merriweather"/>
                <a:cs typeface="Merriweather"/>
                <a:sym typeface="Merriweather"/>
              </a:rPr>
              <a:t>.</a:t>
            </a:r>
            <a:endParaRPr b="0" sz="1500">
              <a:solidFill>
                <a:srgbClr val="000000"/>
              </a:solidFill>
              <a:latin typeface="Merriweather"/>
              <a:ea typeface="Merriweather"/>
              <a:cs typeface="Merriweather"/>
              <a:sym typeface="Merriweather"/>
            </a:endParaRPr>
          </a:p>
          <a:p>
            <a:pPr indent="0" lvl="0" marL="0" rtl="0" algn="l">
              <a:spcBef>
                <a:spcPts val="1200"/>
              </a:spcBef>
              <a:spcAft>
                <a:spcPts val="0"/>
              </a:spcAft>
              <a:buNone/>
            </a:pPr>
            <a:r>
              <a:t/>
            </a:r>
            <a:endParaRPr b="0" sz="1500">
              <a:solidFill>
                <a:srgbClr val="000000"/>
              </a:solidFill>
              <a:highlight>
                <a:srgbClr val="FFFFFF"/>
              </a:highlight>
              <a:latin typeface="Merriweather"/>
              <a:ea typeface="Merriweather"/>
              <a:cs typeface="Merriweather"/>
              <a:sym typeface="Merriweather"/>
            </a:endParaRPr>
          </a:p>
        </p:txBody>
      </p:sp>
      <p:sp>
        <p:nvSpPr>
          <p:cNvPr id="116" name="Google Shape;116;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grpSp>
        <p:nvGrpSpPr>
          <p:cNvPr id="117" name="Google Shape;117;p15"/>
          <p:cNvGrpSpPr/>
          <p:nvPr/>
        </p:nvGrpSpPr>
        <p:grpSpPr>
          <a:xfrm>
            <a:off x="255198" y="1169568"/>
            <a:ext cx="460705" cy="491455"/>
            <a:chOff x="9901824" y="937343"/>
            <a:chExt cx="744273" cy="793950"/>
          </a:xfrm>
        </p:grpSpPr>
        <p:grpSp>
          <p:nvGrpSpPr>
            <p:cNvPr id="118" name="Google Shape;118;p15"/>
            <p:cNvGrpSpPr/>
            <p:nvPr/>
          </p:nvGrpSpPr>
          <p:grpSpPr>
            <a:xfrm>
              <a:off x="9901824" y="937343"/>
              <a:ext cx="744273" cy="793950"/>
              <a:chOff x="9901824" y="937343"/>
              <a:chExt cx="744273" cy="793950"/>
            </a:xfrm>
          </p:grpSpPr>
          <p:sp>
            <p:nvSpPr>
              <p:cNvPr id="119" name="Google Shape;119;p15"/>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 name="Google Shape;120;p15"/>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 name="Google Shape;121;p15"/>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 name="Google Shape;122;p15"/>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 name="Google Shape;123;p15"/>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 name="Google Shape;124;p15"/>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 name="Google Shape;125;p15"/>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 name="Google Shape;126;p15"/>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 name="Google Shape;127;p15"/>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 name="Google Shape;128;p15"/>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129" name="Google Shape;129;p15"/>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 name="Google Shape;130;p15"/>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 name="Google Shape;131;p15"/>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 name="Google Shape;132;p15"/>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 name="Google Shape;133;p15"/>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 name="Google Shape;134;p15"/>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135" name="Google Shape;135;p15"/>
          <p:cNvSpPr txBox="1"/>
          <p:nvPr/>
        </p:nvSpPr>
        <p:spPr>
          <a:xfrm>
            <a:off x="898475" y="1054700"/>
            <a:ext cx="2578200" cy="7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chemeClr val="accent1"/>
                </a:solidFill>
                <a:latin typeface="Titillium Web"/>
                <a:ea typeface="Titillium Web"/>
                <a:cs typeface="Titillium Web"/>
                <a:sym typeface="Titillium Web"/>
              </a:rPr>
              <a:t>Problématique</a:t>
            </a:r>
            <a:r>
              <a:rPr b="1" lang="en" sz="2400">
                <a:solidFill>
                  <a:schemeClr val="accent2"/>
                </a:solidFill>
                <a:latin typeface="Titillium Web"/>
                <a:ea typeface="Titillium Web"/>
                <a:cs typeface="Titillium Web"/>
                <a:sym typeface="Titillium Web"/>
              </a:rPr>
              <a:t>:</a:t>
            </a:r>
            <a:endParaRPr b="1" sz="2400">
              <a:solidFill>
                <a:schemeClr val="accent2"/>
              </a:solidFill>
              <a:latin typeface="Titillium Web"/>
              <a:ea typeface="Titillium Web"/>
              <a:cs typeface="Titillium Web"/>
              <a:sym typeface="Titillium Web"/>
            </a:endParaRPr>
          </a:p>
        </p:txBody>
      </p:sp>
      <p:pic>
        <p:nvPicPr>
          <p:cNvPr id="136" name="Google Shape;136;p15"/>
          <p:cNvPicPr preferRelativeResize="0"/>
          <p:nvPr/>
        </p:nvPicPr>
        <p:blipFill>
          <a:blip r:embed="rId3">
            <a:alphaModFix/>
          </a:blip>
          <a:stretch>
            <a:fillRect/>
          </a:stretch>
        </p:blipFill>
        <p:spPr>
          <a:xfrm>
            <a:off x="5710550" y="2101413"/>
            <a:ext cx="2857500" cy="1876425"/>
          </a:xfrm>
          <a:prstGeom prst="rect">
            <a:avLst/>
          </a:prstGeom>
          <a:noFill/>
          <a:ln>
            <a:noFill/>
          </a:ln>
        </p:spPr>
      </p:pic>
      <p:sp>
        <p:nvSpPr>
          <p:cNvPr id="137" name="Google Shape;137;p15"/>
          <p:cNvSpPr txBox="1"/>
          <p:nvPr/>
        </p:nvSpPr>
        <p:spPr>
          <a:xfrm>
            <a:off x="4964775" y="4038088"/>
            <a:ext cx="44793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u="sng">
                <a:solidFill>
                  <a:srgbClr val="0000FF"/>
                </a:solidFill>
                <a:latin typeface="Titillium Web"/>
                <a:ea typeface="Titillium Web"/>
                <a:cs typeface="Titillium Web"/>
                <a:sym typeface="Titillium Web"/>
              </a:rPr>
              <a:t>https://www.signlanguagenyc.com/wp-content/uploads/2014/04/sign-language-lessons-deaf-children-nyc-4.jpg</a:t>
            </a:r>
            <a:endParaRPr b="1" sz="600" u="sng">
              <a:solidFill>
                <a:srgbClr val="0000FF"/>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idx="4294967295" type="ctrTitle"/>
          </p:nvPr>
        </p:nvSpPr>
        <p:spPr>
          <a:xfrm>
            <a:off x="1138800" y="346575"/>
            <a:ext cx="6866400" cy="721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Introduction (2/2)</a:t>
            </a:r>
            <a:endParaRPr/>
          </a:p>
          <a:p>
            <a:pPr indent="0" lvl="0" marL="0" rtl="0" algn="ctr">
              <a:spcBef>
                <a:spcPts val="0"/>
              </a:spcBef>
              <a:spcAft>
                <a:spcPts val="0"/>
              </a:spcAft>
              <a:buNone/>
            </a:pPr>
            <a:r>
              <a:t/>
            </a:r>
            <a:endParaRPr b="0" sz="2850">
              <a:solidFill>
                <a:srgbClr val="000000"/>
              </a:solidFill>
              <a:latin typeface="Arial"/>
              <a:ea typeface="Arial"/>
              <a:cs typeface="Arial"/>
              <a:sym typeface="Arial"/>
            </a:endParaRPr>
          </a:p>
        </p:txBody>
      </p:sp>
      <p:sp>
        <p:nvSpPr>
          <p:cNvPr id="143" name="Google Shape;143;p16"/>
          <p:cNvSpPr txBox="1"/>
          <p:nvPr>
            <p:ph idx="4294967295" type="ctrTitle"/>
          </p:nvPr>
        </p:nvSpPr>
        <p:spPr>
          <a:xfrm>
            <a:off x="636600" y="1556050"/>
            <a:ext cx="7870800" cy="1482900"/>
          </a:xfrm>
          <a:prstGeom prst="rect">
            <a:avLst/>
          </a:prstGeom>
        </p:spPr>
        <p:txBody>
          <a:bodyPr anchorCtr="0" anchor="t" bIns="0" lIns="0" spcFirstLastPara="1" rIns="0" wrap="square" tIns="0">
            <a:noAutofit/>
          </a:bodyPr>
          <a:lstStyle/>
          <a:p>
            <a:pPr indent="-323850" lvl="0" marL="457200" rtl="0" algn="l">
              <a:lnSpc>
                <a:spcPct val="137500"/>
              </a:lnSpc>
              <a:spcBef>
                <a:spcPts val="3000"/>
              </a:spcBef>
              <a:spcAft>
                <a:spcPts val="0"/>
              </a:spcAft>
              <a:buClr>
                <a:srgbClr val="000000"/>
              </a:buClr>
              <a:buSzPts val="1500"/>
              <a:buFont typeface="Merriweather"/>
              <a:buChar char="●"/>
            </a:pPr>
            <a:r>
              <a:rPr b="0" lang="en" sz="1500">
                <a:solidFill>
                  <a:srgbClr val="000000"/>
                </a:solidFill>
                <a:latin typeface="Merriweather"/>
                <a:ea typeface="Merriweather"/>
                <a:cs typeface="Merriweather"/>
                <a:sym typeface="Merriweather"/>
              </a:rPr>
              <a:t>Classifier des images de langue de signes pour détecter la lettre alphabet de chaque signe.</a:t>
            </a:r>
            <a:endParaRPr b="0" sz="1500">
              <a:solidFill>
                <a:srgbClr val="000000"/>
              </a:solidFill>
              <a:latin typeface="Merriweather"/>
              <a:ea typeface="Merriweather"/>
              <a:cs typeface="Merriweather"/>
              <a:sym typeface="Merriweather"/>
            </a:endParaRPr>
          </a:p>
          <a:p>
            <a:pPr indent="-323850" lvl="0" marL="457200" rtl="0" algn="l">
              <a:lnSpc>
                <a:spcPct val="137500"/>
              </a:lnSpc>
              <a:spcBef>
                <a:spcPts val="0"/>
              </a:spcBef>
              <a:spcAft>
                <a:spcPts val="0"/>
              </a:spcAft>
              <a:buClr>
                <a:srgbClr val="000000"/>
              </a:buClr>
              <a:buSzPts val="1500"/>
              <a:buFont typeface="Merriweather"/>
              <a:buChar char="●"/>
            </a:pPr>
            <a:r>
              <a:rPr b="0" lang="en" sz="1500">
                <a:solidFill>
                  <a:srgbClr val="000000"/>
                </a:solidFill>
                <a:latin typeface="Merriweather"/>
                <a:ea typeface="Merriweather"/>
                <a:cs typeface="Merriweather"/>
                <a:sym typeface="Merriweather"/>
              </a:rPr>
              <a:t>Amélioration du modèle pour détecter en temps réel.</a:t>
            </a:r>
            <a:endParaRPr b="0" sz="1500">
              <a:solidFill>
                <a:srgbClr val="000000"/>
              </a:solidFill>
              <a:latin typeface="Merriweather"/>
              <a:ea typeface="Merriweather"/>
              <a:cs typeface="Merriweather"/>
              <a:sym typeface="Merriweather"/>
            </a:endParaRPr>
          </a:p>
          <a:p>
            <a:pPr indent="-323850" lvl="0" marL="457200" rtl="0" algn="l">
              <a:lnSpc>
                <a:spcPct val="137500"/>
              </a:lnSpc>
              <a:spcBef>
                <a:spcPts val="0"/>
              </a:spcBef>
              <a:spcAft>
                <a:spcPts val="0"/>
              </a:spcAft>
              <a:buClr>
                <a:srgbClr val="000000"/>
              </a:buClr>
              <a:buSzPts val="1500"/>
              <a:buFont typeface="Merriweather"/>
              <a:buChar char="●"/>
            </a:pPr>
            <a:r>
              <a:rPr b="0" lang="en" sz="1500">
                <a:solidFill>
                  <a:srgbClr val="000000"/>
                </a:solidFill>
                <a:latin typeface="Merriweather"/>
                <a:ea typeface="Merriweather"/>
                <a:cs typeface="Merriweather"/>
                <a:sym typeface="Merriweather"/>
              </a:rPr>
              <a:t>Conversion du texte en parole.</a:t>
            </a:r>
            <a:endParaRPr b="0" sz="1500">
              <a:solidFill>
                <a:srgbClr val="000000"/>
              </a:solidFill>
              <a:latin typeface="Merriweather"/>
              <a:ea typeface="Merriweather"/>
              <a:cs typeface="Merriweather"/>
              <a:sym typeface="Merriweather"/>
            </a:endParaRPr>
          </a:p>
        </p:txBody>
      </p:sp>
      <p:sp>
        <p:nvSpPr>
          <p:cNvPr id="144" name="Google Shape;144;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grpSp>
        <p:nvGrpSpPr>
          <p:cNvPr id="145" name="Google Shape;145;p16"/>
          <p:cNvGrpSpPr/>
          <p:nvPr/>
        </p:nvGrpSpPr>
        <p:grpSpPr>
          <a:xfrm>
            <a:off x="255198" y="1169568"/>
            <a:ext cx="460705" cy="491455"/>
            <a:chOff x="9901824" y="937343"/>
            <a:chExt cx="744273" cy="793950"/>
          </a:xfrm>
        </p:grpSpPr>
        <p:grpSp>
          <p:nvGrpSpPr>
            <p:cNvPr id="146" name="Google Shape;146;p16"/>
            <p:cNvGrpSpPr/>
            <p:nvPr/>
          </p:nvGrpSpPr>
          <p:grpSpPr>
            <a:xfrm>
              <a:off x="9901824" y="937343"/>
              <a:ext cx="744273" cy="793950"/>
              <a:chOff x="9901824" y="937343"/>
              <a:chExt cx="744273" cy="793950"/>
            </a:xfrm>
          </p:grpSpPr>
          <p:sp>
            <p:nvSpPr>
              <p:cNvPr id="147" name="Google Shape;147;p16"/>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 name="Google Shape;148;p16"/>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 name="Google Shape;149;p16"/>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 name="Google Shape;150;p16"/>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 name="Google Shape;151;p16"/>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 name="Google Shape;152;p16"/>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 name="Google Shape;153;p16"/>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 name="Google Shape;154;p16"/>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 name="Google Shape;155;p16"/>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 name="Google Shape;156;p16"/>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157" name="Google Shape;157;p16"/>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8" name="Google Shape;158;p16"/>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 name="Google Shape;159;p16"/>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 name="Google Shape;160;p16"/>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 name="Google Shape;161;p16"/>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 name="Google Shape;162;p16"/>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163" name="Google Shape;163;p16"/>
          <p:cNvSpPr txBox="1"/>
          <p:nvPr/>
        </p:nvSpPr>
        <p:spPr>
          <a:xfrm>
            <a:off x="898475" y="1054700"/>
            <a:ext cx="2578200" cy="72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2400">
                <a:solidFill>
                  <a:schemeClr val="accent1"/>
                </a:solidFill>
                <a:latin typeface="Titillium Web"/>
                <a:ea typeface="Titillium Web"/>
                <a:cs typeface="Titillium Web"/>
                <a:sym typeface="Titillium Web"/>
              </a:rPr>
              <a:t>Objectif</a:t>
            </a:r>
            <a:r>
              <a:rPr b="1" lang="en" sz="2400">
                <a:solidFill>
                  <a:schemeClr val="accent2"/>
                </a:solidFill>
                <a:latin typeface="Titillium Web"/>
                <a:ea typeface="Titillium Web"/>
                <a:cs typeface="Titillium Web"/>
                <a:sym typeface="Titillium Web"/>
              </a:rPr>
              <a:t>:</a:t>
            </a:r>
            <a:endParaRPr b="1" sz="2400">
              <a:solidFill>
                <a:schemeClr val="accent2"/>
              </a:solidFill>
              <a:latin typeface="Titillium Web"/>
              <a:ea typeface="Titillium Web"/>
              <a:cs typeface="Titillium Web"/>
              <a:sym typeface="Titillium Web"/>
            </a:endParaRPr>
          </a:p>
        </p:txBody>
      </p:sp>
      <p:pic>
        <p:nvPicPr>
          <p:cNvPr id="164" name="Google Shape;164;p16"/>
          <p:cNvPicPr preferRelativeResize="0"/>
          <p:nvPr/>
        </p:nvPicPr>
        <p:blipFill>
          <a:blip r:embed="rId3">
            <a:alphaModFix/>
          </a:blip>
          <a:stretch>
            <a:fillRect/>
          </a:stretch>
        </p:blipFill>
        <p:spPr>
          <a:xfrm>
            <a:off x="1603888" y="3225675"/>
            <a:ext cx="5324475" cy="1419225"/>
          </a:xfrm>
          <a:prstGeom prst="rect">
            <a:avLst/>
          </a:prstGeom>
          <a:noFill/>
          <a:ln>
            <a:noFill/>
          </a:ln>
        </p:spPr>
      </p:pic>
      <p:sp>
        <p:nvSpPr>
          <p:cNvPr id="165" name="Google Shape;165;p16"/>
          <p:cNvSpPr txBox="1"/>
          <p:nvPr/>
        </p:nvSpPr>
        <p:spPr>
          <a:xfrm>
            <a:off x="1700975" y="4644900"/>
            <a:ext cx="5130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rgbClr val="0000FF"/>
                </a:solidFill>
                <a:latin typeface="Titillium Web Light"/>
                <a:ea typeface="Titillium Web Light"/>
                <a:cs typeface="Titillium Web Light"/>
                <a:sym typeface="Titillium Web Light"/>
              </a:rPr>
              <a:t>https://www.kaggle.com/datamunge/sign-language-mnist?fbclid=IwAR3BE4QV1FwrGasX9pqUMcdgPnOeO8Il-sFEd3Q4OiB7r_lpZwMSRCj5dfM&amp;select=amer_sign2.png</a:t>
            </a:r>
            <a:endParaRPr sz="800" u="sng">
              <a:solidFill>
                <a:srgbClr val="0000FF"/>
              </a:solidFill>
              <a:latin typeface="Titillium Web Light"/>
              <a:ea typeface="Titillium Web Light"/>
              <a:cs typeface="Titillium Web Light"/>
              <a:sym typeface="Titillium Web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ctrTitle"/>
          </p:nvPr>
        </p:nvSpPr>
        <p:spPr>
          <a:xfrm>
            <a:off x="855300" y="2726350"/>
            <a:ext cx="5969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Méthodologie de travail</a:t>
            </a:r>
            <a:endParaRPr/>
          </a:p>
        </p:txBody>
      </p:sp>
      <p:sp>
        <p:nvSpPr>
          <p:cNvPr id="171" name="Google Shape;171;p17"/>
          <p:cNvSpPr txBox="1"/>
          <p:nvPr/>
        </p:nvSpPr>
        <p:spPr>
          <a:xfrm>
            <a:off x="739328" y="543375"/>
            <a:ext cx="967200" cy="1630500"/>
          </a:xfrm>
          <a:prstGeom prst="rect">
            <a:avLst/>
          </a:prstGeom>
          <a:noFill/>
          <a:ln>
            <a:noFill/>
          </a:ln>
          <a:effectLst>
            <a:outerShdw blurRad="14288" rotWithShape="0" algn="bl" dir="5400000" dist="9525">
              <a:schemeClr val="dk1">
                <a:alpha val="35000"/>
              </a:schemeClr>
            </a:outerShdw>
          </a:effectLst>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 sz="13000">
                <a:solidFill>
                  <a:schemeClr val="accent4"/>
                </a:solidFill>
                <a:latin typeface="Titillium Web"/>
                <a:ea typeface="Titillium Web"/>
                <a:cs typeface="Titillium Web"/>
                <a:sym typeface="Titillium Web"/>
              </a:rPr>
              <a:t>I.</a:t>
            </a:r>
            <a:endParaRPr b="1" sz="13000">
              <a:solidFill>
                <a:schemeClr val="accent4"/>
              </a:solidFill>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18"/>
          <p:cNvPicPr preferRelativeResize="0"/>
          <p:nvPr/>
        </p:nvPicPr>
        <p:blipFill>
          <a:blip r:embed="rId3">
            <a:alphaModFix/>
          </a:blip>
          <a:stretch>
            <a:fillRect/>
          </a:stretch>
        </p:blipFill>
        <p:spPr>
          <a:xfrm>
            <a:off x="1020023" y="1184950"/>
            <a:ext cx="7103965" cy="3783500"/>
          </a:xfrm>
          <a:prstGeom prst="rect">
            <a:avLst/>
          </a:prstGeom>
          <a:noFill/>
          <a:ln>
            <a:noFill/>
          </a:ln>
        </p:spPr>
      </p:pic>
      <p:sp>
        <p:nvSpPr>
          <p:cNvPr id="178" name="Google Shape;178;p18"/>
          <p:cNvSpPr txBox="1"/>
          <p:nvPr/>
        </p:nvSpPr>
        <p:spPr>
          <a:xfrm>
            <a:off x="-729175" y="637700"/>
            <a:ext cx="30234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Titillium Web"/>
                <a:ea typeface="Titillium Web"/>
                <a:cs typeface="Titillium Web"/>
                <a:sym typeface="Titillium Web"/>
              </a:rPr>
              <a:t>CRISP-DM</a:t>
            </a:r>
            <a:endParaRPr b="1" sz="2000">
              <a:latin typeface="Titillium Web"/>
              <a:ea typeface="Titillium Web"/>
              <a:cs typeface="Titillium Web"/>
              <a:sym typeface="Titillium Web"/>
            </a:endParaRPr>
          </a:p>
        </p:txBody>
      </p:sp>
      <p:sp>
        <p:nvSpPr>
          <p:cNvPr id="179" name="Google Shape;179;p18"/>
          <p:cNvSpPr txBox="1"/>
          <p:nvPr>
            <p:ph idx="4294967295" type="ctrTitle"/>
          </p:nvPr>
        </p:nvSpPr>
        <p:spPr>
          <a:xfrm>
            <a:off x="1138800" y="346575"/>
            <a:ext cx="6866400" cy="721200"/>
          </a:xfrm>
          <a:prstGeom prst="rect">
            <a:avLst/>
          </a:prstGeom>
        </p:spPr>
        <p:txBody>
          <a:bodyPr anchorCtr="0" anchor="t" bIns="0" lIns="0" spcFirstLastPara="1" rIns="0" wrap="square" tIns="0">
            <a:noAutofit/>
          </a:bodyPr>
          <a:lstStyle/>
          <a:p>
            <a:pPr indent="-457200" lvl="0" marL="457200" rtl="0" algn="ctr">
              <a:spcBef>
                <a:spcPts val="0"/>
              </a:spcBef>
              <a:spcAft>
                <a:spcPts val="0"/>
              </a:spcAft>
              <a:buSzPts val="3600"/>
              <a:buAutoNum type="romanUcPeriod"/>
            </a:pPr>
            <a:r>
              <a:rPr lang="en"/>
              <a:t>Méthodologie de travail</a:t>
            </a:r>
            <a:endParaRPr/>
          </a:p>
          <a:p>
            <a:pPr indent="0" lvl="0" marL="0" rtl="0" algn="ctr">
              <a:spcBef>
                <a:spcPts val="0"/>
              </a:spcBef>
              <a:spcAft>
                <a:spcPts val="0"/>
              </a:spcAft>
              <a:buNone/>
            </a:pPr>
            <a:r>
              <a:t/>
            </a:r>
            <a:endParaRPr b="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ctrTitle"/>
          </p:nvPr>
        </p:nvSpPr>
        <p:spPr>
          <a:xfrm>
            <a:off x="855300" y="2726350"/>
            <a:ext cx="59691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Type de données</a:t>
            </a:r>
            <a:endParaRPr/>
          </a:p>
        </p:txBody>
      </p:sp>
      <p:sp>
        <p:nvSpPr>
          <p:cNvPr id="185" name="Google Shape;185;p19"/>
          <p:cNvSpPr txBox="1"/>
          <p:nvPr/>
        </p:nvSpPr>
        <p:spPr>
          <a:xfrm>
            <a:off x="739324" y="543375"/>
            <a:ext cx="1383300" cy="1630500"/>
          </a:xfrm>
          <a:prstGeom prst="rect">
            <a:avLst/>
          </a:prstGeom>
          <a:noFill/>
          <a:ln>
            <a:noFill/>
          </a:ln>
          <a:effectLst>
            <a:outerShdw blurRad="14288" rotWithShape="0" algn="bl" dir="5400000" dist="9525">
              <a:schemeClr val="dk1">
                <a:alpha val="35000"/>
              </a:schemeClr>
            </a:outerShdw>
          </a:effectLst>
        </p:spPr>
        <p:txBody>
          <a:bodyPr anchorCtr="0" anchor="t" bIns="0" lIns="0" spcFirstLastPara="1" rIns="0" wrap="square" tIns="0">
            <a:noAutofit/>
          </a:bodyPr>
          <a:lstStyle/>
          <a:p>
            <a:pPr indent="0" lvl="0" marL="0" marR="0" rtl="0" algn="l">
              <a:lnSpc>
                <a:spcPct val="90000"/>
              </a:lnSpc>
              <a:spcBef>
                <a:spcPts val="0"/>
              </a:spcBef>
              <a:spcAft>
                <a:spcPts val="0"/>
              </a:spcAft>
              <a:buNone/>
            </a:pPr>
            <a:r>
              <a:rPr b="1" lang="en" sz="13000">
                <a:solidFill>
                  <a:schemeClr val="accent4"/>
                </a:solidFill>
                <a:latin typeface="Titillium Web"/>
                <a:ea typeface="Titillium Web"/>
                <a:cs typeface="Titillium Web"/>
                <a:sym typeface="Titillium Web"/>
              </a:rPr>
              <a:t>II.</a:t>
            </a:r>
            <a:endParaRPr b="1" sz="13000">
              <a:solidFill>
                <a:schemeClr val="accent4"/>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0"/>
          <p:cNvPicPr preferRelativeResize="0"/>
          <p:nvPr/>
        </p:nvPicPr>
        <p:blipFill>
          <a:blip r:embed="rId3">
            <a:alphaModFix/>
          </a:blip>
          <a:stretch>
            <a:fillRect/>
          </a:stretch>
        </p:blipFill>
        <p:spPr>
          <a:xfrm>
            <a:off x="2092201" y="1250075"/>
            <a:ext cx="5334149" cy="3317475"/>
          </a:xfrm>
          <a:prstGeom prst="rect">
            <a:avLst/>
          </a:prstGeom>
          <a:noFill/>
          <a:ln>
            <a:noFill/>
          </a:ln>
        </p:spPr>
      </p:pic>
      <p:sp>
        <p:nvSpPr>
          <p:cNvPr id="192" name="Google Shape;192;p20"/>
          <p:cNvSpPr txBox="1"/>
          <p:nvPr>
            <p:ph idx="4294967295" type="ctrTitle"/>
          </p:nvPr>
        </p:nvSpPr>
        <p:spPr>
          <a:xfrm>
            <a:off x="1138800" y="346575"/>
            <a:ext cx="6866400" cy="721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II. Type de données</a:t>
            </a:r>
            <a:endParaRPr/>
          </a:p>
          <a:p>
            <a:pPr indent="0" lvl="0" marL="0" rtl="0" algn="ctr">
              <a:spcBef>
                <a:spcPts val="0"/>
              </a:spcBef>
              <a:spcAft>
                <a:spcPts val="0"/>
              </a:spcAft>
              <a:buNone/>
            </a:pPr>
            <a:r>
              <a:t/>
            </a:r>
            <a:endParaRPr b="0">
              <a:solidFill>
                <a:srgbClr val="000000"/>
              </a:solidFill>
              <a:latin typeface="Arial"/>
              <a:ea typeface="Arial"/>
              <a:cs typeface="Arial"/>
              <a:sym typeface="Arial"/>
            </a:endParaRPr>
          </a:p>
        </p:txBody>
      </p:sp>
      <p:sp>
        <p:nvSpPr>
          <p:cNvPr id="193" name="Google Shape;193;p20"/>
          <p:cNvSpPr txBox="1"/>
          <p:nvPr/>
        </p:nvSpPr>
        <p:spPr>
          <a:xfrm>
            <a:off x="2147100" y="4749875"/>
            <a:ext cx="52221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rgbClr val="0000FF"/>
                </a:solidFill>
                <a:latin typeface="Titillium Web Light"/>
                <a:ea typeface="Titillium Web Light"/>
                <a:cs typeface="Titillium Web Light"/>
                <a:sym typeface="Titillium Web Light"/>
              </a:rPr>
              <a:t>https://www.kaggle.com/datamunge/sign-language-mnist?fbclid=IwAR3BE4QV1FwrGasX9pqUMcdgPnOeO8Il-sFEd3Q4OiB7r_lpZwMSRCj5dfM</a:t>
            </a:r>
            <a:endParaRPr sz="800" u="sng">
              <a:solidFill>
                <a:srgbClr val="0000FF"/>
              </a:solidFill>
              <a:latin typeface="Titillium Web Light"/>
              <a:ea typeface="Titillium Web Light"/>
              <a:cs typeface="Titillium Web Light"/>
              <a:sym typeface="Titillium Web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