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0" r:id="rId6"/>
    <p:sldId id="258" r:id="rId7"/>
    <p:sldId id="285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843" y="3636699"/>
            <a:ext cx="7077456" cy="1243584"/>
          </a:xfrm>
        </p:spPr>
        <p:txBody>
          <a:bodyPr/>
          <a:lstStyle/>
          <a:p>
            <a:r>
              <a:rPr lang="en-US" dirty="0" err="1"/>
              <a:t>Menerapkan</a:t>
            </a:r>
            <a:r>
              <a:rPr lang="en-US" dirty="0"/>
              <a:t> Flex Pada Project Bandung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Flex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main </a:t>
            </a:r>
            <a:r>
              <a:rPr lang="en-US" sz="2400" dirty="0" err="1"/>
              <a:t>tambahkan</a:t>
            </a:r>
            <a:r>
              <a:rPr lang="en-US" sz="2400" dirty="0"/>
              <a:t> display flex dan </a:t>
            </a:r>
            <a:r>
              <a:rPr lang="en-US" sz="2400" dirty="0" err="1"/>
              <a:t>gapnya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222754" y="2780078"/>
            <a:ext cx="565759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20px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gap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1.5rem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751115" y="5246723"/>
            <a:ext cx="1090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Display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content &amp; aside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sejajar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jarak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sebesar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1.5 rem / 24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px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4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Flex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content &amp; aside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444500" y="2155885"/>
            <a:ext cx="5657591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#content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float: left;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width: 75%;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aside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float: right;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width: 25%;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padding-left: 20px;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6169543" y="3707172"/>
            <a:ext cx="5015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Karena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display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butuh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ukuran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kotak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atur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menggunkan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flex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dan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membutuhkan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width</a:t>
            </a:r>
            <a:endParaRPr lang="en-US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6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Websitenya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19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aside </a:t>
            </a:r>
            <a:r>
              <a:rPr lang="en-US" sz="2400" dirty="0" err="1"/>
              <a:t>perbaiki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32662" y="2580238"/>
            <a:ext cx="798091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header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Kota Bandung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Kota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Kembang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Paris Van Java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figure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src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"assets/image/Bandung_coa.png"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"logo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bandung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figcaption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Lambang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figcaption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figure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header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8390294" y="3780567"/>
            <a:ext cx="3065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Assetnya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disesuaikan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pada folder masing - masing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7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content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295340" y="3041903"/>
            <a:ext cx="798091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#content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float: left;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width: 75%;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1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flex-flow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1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column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nowrap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gap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1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2rem</a:t>
            </a: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8390294" y="3780567"/>
            <a:ext cx="3065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Pada content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buat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display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mengatur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isi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article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nya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,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lalu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kita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atur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direction column dan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wrapnya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nowrap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lalu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kita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berikan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gap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biar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antar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article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memiliki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jarak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 2 rem / 32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px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card hapus margin top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295340" y="3041903"/>
            <a:ext cx="79809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.card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box-shadow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4px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8px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rgba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0.2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border-radius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20px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margin-top: 20px;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8390294" y="3780567"/>
            <a:ext cx="3065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Karena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gap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memerlukan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margin top</a:t>
            </a:r>
            <a:endParaRPr lang="en-US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Hapus @media screen 1000px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ganti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295340" y="3041903"/>
            <a:ext cx="798091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(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max-width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1200px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flex-flow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column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nowrap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aside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align-self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8390294" y="3780567"/>
            <a:ext cx="3065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saat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ukuran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devicenya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maksimalnya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1200px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main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menerapkan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directionnya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column dan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nowrap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lalu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asidenya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posisinya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berada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tengah</a:t>
            </a:r>
            <a:endParaRPr lang="en-US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8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devicenya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1200px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5A4C0-900E-A04F-E870-4DC1AA83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29" y="2706332"/>
            <a:ext cx="477815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Lalu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device </a:t>
            </a:r>
            <a:r>
              <a:rPr lang="en-US" sz="2400" dirty="0" err="1"/>
              <a:t>dibawah</a:t>
            </a:r>
            <a:r>
              <a:rPr lang="en-US" sz="2400" dirty="0"/>
              <a:t> 768px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295340" y="3041903"/>
            <a:ext cx="798091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(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max-width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768px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nav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ul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justify-content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aside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align-self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stretch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8390294" y="3780567"/>
            <a:ext cx="3065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Yakni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buat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berada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 Tengah dan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asidenya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stretch /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melebar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sesuai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lebar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devicenya</a:t>
            </a:r>
            <a:endParaRPr lang="en-US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Sticky 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Responsive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Hasil </a:t>
            </a: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9CCA-3668-BA1E-7521-C2C145D8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07" y="195351"/>
            <a:ext cx="3261643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di </a:t>
            </a:r>
            <a:r>
              <a:rPr lang="en-US" dirty="0" err="1"/>
              <a:t>Screenshoot</a:t>
            </a:r>
            <a:r>
              <a:rPr lang="en-US" dirty="0"/>
              <a:t>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google classroom</a:t>
            </a:r>
          </a:p>
        </p:txBody>
      </p:sp>
    </p:spTree>
    <p:extLst>
      <p:ext uri="{BB962C8B-B14F-4D97-AF65-F5344CB8AC3E}">
        <p14:creationId xmlns:p14="http://schemas.microsoft.com/office/powerpoint/2010/main" val="139927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nav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position sticky &amp; top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803650" y="2841086"/>
            <a:ext cx="48635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nav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background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#088da4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padding-block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position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sticky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top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751115" y="5569027"/>
            <a:ext cx="10907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Nilai top: 0 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diperlukan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agar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selalu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berada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atas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jendela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browser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saat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user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scrolling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dan </a:t>
            </a:r>
            <a:r>
              <a:rPr lang="en-US" dirty="0" err="1"/>
              <a:t>berhasil</a:t>
            </a:r>
            <a:r>
              <a:rPr lang="en-US" dirty="0"/>
              <a:t>. </a:t>
            </a:r>
            <a:r>
              <a:rPr lang="en-US" dirty="0" err="1"/>
              <a:t>Navigasi</a:t>
            </a:r>
            <a:r>
              <a:rPr lang="en-US" dirty="0"/>
              <a:t> bar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tertahan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menggulir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 </a:t>
            </a:r>
            <a:r>
              <a:rPr lang="en-US" dirty="0" err="1"/>
              <a:t>Bagaimana</a:t>
            </a:r>
            <a:r>
              <a:rPr lang="en-US" dirty="0"/>
              <a:t> agar </a:t>
            </a: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menempel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css</a:t>
            </a:r>
            <a:r>
              <a:rPr lang="en-US" sz="2400" dirty="0"/>
              <a:t> header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propertinya</a:t>
            </a:r>
            <a:r>
              <a:rPr lang="en-US" sz="2400" dirty="0"/>
              <a:t> display inline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803650" y="2841086"/>
            <a:ext cx="486358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header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inline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87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Websitenya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53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Flex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Flex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Tambahkan</a:t>
            </a:r>
            <a:r>
              <a:rPr lang="en-US" sz="2400" dirty="0"/>
              <a:t> pada </a:t>
            </a:r>
            <a:r>
              <a:rPr lang="en-US" sz="2400" dirty="0" err="1"/>
              <a:t>css</a:t>
            </a:r>
            <a:r>
              <a:rPr lang="en-US" sz="2400" dirty="0"/>
              <a:t> nav </a:t>
            </a:r>
            <a:r>
              <a:rPr lang="en-US" sz="2400" dirty="0" err="1"/>
              <a:t>ul</a:t>
            </a:r>
            <a:r>
              <a:rPr lang="en-US" sz="2400" dirty="0"/>
              <a:t> yang </a:t>
            </a:r>
            <a:r>
              <a:rPr lang="en-US" sz="2400" dirty="0" err="1"/>
              <a:t>isinya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803650" y="2841086"/>
            <a:ext cx="486358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nav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ul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padding-inline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4rem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gap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2rem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751115" y="5246723"/>
            <a:ext cx="10907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Padding inline (padding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kiri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&amp;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kanan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), rem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satuan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pengukuran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(1rem = 16px,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berarti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4rem = 64px),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berikan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supaya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sejajar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dan gap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menu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nya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berjarak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sebesar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2 rem / 32px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Flex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029320" cy="287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Pada nav li hapus </a:t>
            </a:r>
            <a:r>
              <a:rPr lang="en-US" sz="2400" dirty="0" err="1"/>
              <a:t>kode</a:t>
            </a:r>
            <a:r>
              <a:rPr lang="en-US" sz="2400" dirty="0"/>
              <a:t> –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menyisakan</a:t>
            </a:r>
            <a:r>
              <a:rPr lang="en-US" sz="2400" dirty="0"/>
              <a:t> list-style </a:t>
            </a:r>
            <a:r>
              <a:rPr lang="en-US" sz="2400" dirty="0" err="1"/>
              <a:t>saja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30C2-6374-88F7-B758-40B5F630CA61}"/>
              </a:ext>
            </a:extLst>
          </p:cNvPr>
          <p:cNvSpPr txBox="1"/>
          <p:nvPr/>
        </p:nvSpPr>
        <p:spPr>
          <a:xfrm>
            <a:off x="3222754" y="2780078"/>
            <a:ext cx="565759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nav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list-style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float: left;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display: inline;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 margin-right: 20px; */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8CCBA-70D1-86BF-D8D6-B9759778D955}"/>
              </a:ext>
            </a:extLst>
          </p:cNvPr>
          <p:cNvSpPr txBox="1"/>
          <p:nvPr/>
        </p:nvSpPr>
        <p:spPr>
          <a:xfrm>
            <a:off x="751115" y="5246723"/>
            <a:ext cx="10907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Karena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flex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butuh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display inline, dan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gap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butuh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1" dirty="0" err="1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1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margin - right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8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53</TotalTime>
  <Words>805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Fira Code</vt:lpstr>
      <vt:lpstr>Open Sans</vt:lpstr>
      <vt:lpstr>Trade Gothic LT Pro</vt:lpstr>
      <vt:lpstr>Trebuchet MS</vt:lpstr>
      <vt:lpstr>Office Theme</vt:lpstr>
      <vt:lpstr>Menerapkan Flex Pada Project Bandung</vt:lpstr>
      <vt:lpstr>Membuat Sticky Menu</vt:lpstr>
      <vt:lpstr>Sticky Menu</vt:lpstr>
      <vt:lpstr>Sticky Menu</vt:lpstr>
      <vt:lpstr>Sticky Menu</vt:lpstr>
      <vt:lpstr>Sticky Menu</vt:lpstr>
      <vt:lpstr>Implementasi Flex</vt:lpstr>
      <vt:lpstr>Implementasi Flex</vt:lpstr>
      <vt:lpstr>Implementasi Flex</vt:lpstr>
      <vt:lpstr>Implementasi Flex</vt:lpstr>
      <vt:lpstr>Implementasi Flex</vt:lpstr>
      <vt:lpstr>Sticky Menu</vt:lpstr>
      <vt:lpstr>Memperbaiki Responsive</vt:lpstr>
      <vt:lpstr>Memperbaiki Responsive</vt:lpstr>
      <vt:lpstr>Memperbaiki Responsive</vt:lpstr>
      <vt:lpstr>Memperbaiki Responsive</vt:lpstr>
      <vt:lpstr>Memperbaiki Responsive</vt:lpstr>
      <vt:lpstr>Memperbaiki Responsive</vt:lpstr>
      <vt:lpstr>Memperbaiki Responsive</vt:lpstr>
      <vt:lpstr>Memperbaiki Responsive</vt:lpstr>
      <vt:lpstr>Sticky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Menerapkan Flex Pada Project Bandung</dc:title>
  <dc:creator>Nur Diansyah</dc:creator>
  <cp:lastModifiedBy>Nur Diansyah</cp:lastModifiedBy>
  <cp:revision>1</cp:revision>
  <dcterms:created xsi:type="dcterms:W3CDTF">2023-11-01T00:24:37Z</dcterms:created>
  <dcterms:modified xsi:type="dcterms:W3CDTF">2023-11-01T01:17:56Z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