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4D0B-DF88-4777-9706-F91C537EE51B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ABB2-F38D-4004-A372-A0EEB5AE0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4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1E13-8A0E-413C-95E1-021A4837AB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25124"/>
            <a:ext cx="9144000" cy="1131584"/>
          </a:xfrm>
          <a:prstGeom prst="roundRect">
            <a:avLst/>
          </a:prstGeom>
          <a:solidFill>
            <a:srgbClr val="2E71B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54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报告标题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2CF-711F-40B9-8F79-4DD05BCB31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50E369E-1AE5-4155-A13D-C2D81421F8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025" y="4849321"/>
            <a:ext cx="5187950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AD537FA7-8F13-4D73-A31F-E7EB3C0B0B3B}"/>
              </a:ext>
            </a:extLst>
          </p:cNvPr>
          <p:cNvSpPr txBox="1">
            <a:spLocks/>
          </p:cNvSpPr>
          <p:nvPr userDrawn="1"/>
        </p:nvSpPr>
        <p:spPr>
          <a:xfrm>
            <a:off x="1524000" y="4225679"/>
            <a:ext cx="9144000" cy="4951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智能设计与鲁棒学习实验室</a:t>
            </a:r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841B85C9-7DA9-4E0A-BF35-287812D6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C4EB80-A8CC-4EF7-B16D-D2978906CFF5}"/>
              </a:ext>
            </a:extLst>
          </p:cNvPr>
          <p:cNvSpPr/>
          <p:nvPr userDrawn="1"/>
        </p:nvSpPr>
        <p:spPr>
          <a:xfrm>
            <a:off x="0" y="447040"/>
            <a:ext cx="12192000" cy="62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BB94-769F-4FBC-94F0-4D32D4D58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40B0-04B4-455C-A15A-3745A21F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42747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E8CE054-E62A-4283-A0F3-C0EB2E438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18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8ABA-15F1-4DCA-A67C-964FCBBE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EEDE6-47D4-4E19-9B30-C4510B40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889C452-8B67-4360-A288-722795B33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633"/>
            <a:ext cx="10515600" cy="68116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556CB002-C653-49B9-811F-5A86C19D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1568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4B6F13BA-CB7F-4D1F-BAAF-6A0BB3184C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2" name="文本占位符 15">
            <a:extLst>
              <a:ext uri="{FF2B5EF4-FFF2-40B4-BE49-F238E27FC236}">
                <a16:creationId xmlns:a16="http://schemas.microsoft.com/office/drawing/2014/main" id="{86F5C316-A47E-4E91-AA78-E991484D1E75}"/>
              </a:ext>
            </a:extLst>
          </p:cNvPr>
          <p:cNvSpPr txBox="1">
            <a:spLocks/>
          </p:cNvSpPr>
          <p:nvPr userDrawn="1"/>
        </p:nvSpPr>
        <p:spPr>
          <a:xfrm>
            <a:off x="671146" y="6642986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53" name="文本占位符 15">
            <a:extLst>
              <a:ext uri="{FF2B5EF4-FFF2-40B4-BE49-F238E27FC236}">
                <a16:creationId xmlns:a16="http://schemas.microsoft.com/office/drawing/2014/main" id="{C6ABFEE5-E107-4B44-B204-AA97F11F6DE4}"/>
              </a:ext>
            </a:extLst>
          </p:cNvPr>
          <p:cNvSpPr txBox="1">
            <a:spLocks/>
          </p:cNvSpPr>
          <p:nvPr userDrawn="1"/>
        </p:nvSpPr>
        <p:spPr>
          <a:xfrm>
            <a:off x="3651737" y="6642986"/>
            <a:ext cx="1351085" cy="2285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日期</a:t>
            </a:r>
          </a:p>
        </p:txBody>
      </p:sp>
      <p:sp>
        <p:nvSpPr>
          <p:cNvPr id="56" name="文本占位符 15">
            <a:extLst>
              <a:ext uri="{FF2B5EF4-FFF2-40B4-BE49-F238E27FC236}">
                <a16:creationId xmlns:a16="http://schemas.microsoft.com/office/drawing/2014/main" id="{75875513-CF8A-4943-B5F2-019291EDCC36}"/>
              </a:ext>
            </a:extLst>
          </p:cNvPr>
          <p:cNvSpPr txBox="1">
            <a:spLocks/>
          </p:cNvSpPr>
          <p:nvPr userDrawn="1"/>
        </p:nvSpPr>
        <p:spPr>
          <a:xfrm>
            <a:off x="7432431" y="6656570"/>
            <a:ext cx="852854" cy="215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题目</a:t>
            </a:r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4E171218-D18F-4E87-9074-3260AE28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4559" y="6567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6C2651-41E1-4DBC-AAE9-E12960D27CEC}" type="slidenum">
              <a:rPr lang="zh-CN" altLang="en-US" smtClean="0"/>
              <a:pPr/>
              <a:t>‹#›</a:t>
            </a:fld>
            <a:r>
              <a:rPr lang="zh-CN" altLang="en-US" dirty="0"/>
              <a:t>  </a:t>
            </a:r>
            <a:r>
              <a:rPr lang="en-US" altLang="zh-CN" dirty="0"/>
              <a:t>/ </a:t>
            </a:r>
            <a:r>
              <a:rPr lang="zh-CN" altLang="en-US" dirty="0"/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22964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6FFAB-632E-461D-8EC3-E2A3689F7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67DB9-2B38-46EF-AF21-C6FAC337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周炜恩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E20DB-045C-4E8A-9069-DFA15DEC7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0F94E-328A-4DEA-B4D0-A754045D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1</a:t>
            </a:fld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总页数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1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64FA-E63D-4635-966D-2961E04C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 单栏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2B782-5949-45E6-BD37-2D846497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内容一</a:t>
            </a:r>
            <a:endParaRPr lang="en-US" altLang="zh-CN" dirty="0"/>
          </a:p>
          <a:p>
            <a:r>
              <a:rPr lang="zh-CN" altLang="en-US" dirty="0"/>
              <a:t>内容二</a:t>
            </a:r>
            <a:endParaRPr lang="en-US" altLang="zh-CN" dirty="0"/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FE36D-AD08-4839-BB62-05D2474CD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总页数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0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9E860F-196E-4707-9387-AAEC5D7A4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内容一</a:t>
            </a:r>
            <a:endParaRPr lang="en-US" altLang="zh-CN" dirty="0"/>
          </a:p>
          <a:p>
            <a:r>
              <a:rPr lang="zh-CN" altLang="en-US" dirty="0"/>
              <a:t>内容二</a:t>
            </a:r>
            <a:endParaRPr lang="en-US" altLang="zh-CN" dirty="0"/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9B6C7-BD25-4AA9-A35B-DBBB7A6CF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内容一</a:t>
            </a:r>
            <a:endParaRPr lang="en-US" altLang="zh-CN" dirty="0"/>
          </a:p>
          <a:p>
            <a:r>
              <a:rPr lang="zh-CN" altLang="en-US" dirty="0"/>
              <a:t>内容二</a:t>
            </a:r>
            <a:endParaRPr lang="en-US" altLang="zh-CN" dirty="0"/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内容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内容 </a:t>
            </a:r>
            <a:r>
              <a:rPr lang="en-US" altLang="zh-CN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09427B-968B-4D44-A742-EBED5B9B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 双栏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8D69E-391A-422A-A6FD-FB874B9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6C2651-41E1-4DBC-AAE9-E12960D27CEC}" type="slidenum">
              <a:rPr lang="zh-CN" altLang="en-US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总页数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3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报告题目</vt:lpstr>
      <vt:lpstr>标题 单栏</vt:lpstr>
      <vt:lpstr>标题 双栏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z</cp:lastModifiedBy>
  <cp:revision>16</cp:revision>
  <dcterms:created xsi:type="dcterms:W3CDTF">2020-03-25T11:56:19Z</dcterms:created>
  <dcterms:modified xsi:type="dcterms:W3CDTF">2020-03-25T13:34:56Z</dcterms:modified>
</cp:coreProperties>
</file>