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4D0B-DF88-4777-9706-F91C537EE51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BB2-F38D-4004-A372-A0EEB5AE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1E13-8A0E-413C-95E1-021A4837A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25124"/>
            <a:ext cx="9144000" cy="1131584"/>
          </a:xfrm>
          <a:prstGeom prst="roundRect">
            <a:avLst/>
          </a:prstGeom>
          <a:solidFill>
            <a:srgbClr val="2E71B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54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2CF-711F-40B9-8F79-4DD05BCB31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50E369E-1AE5-4155-A13D-C2D81421F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025" y="4849321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AD537FA7-8F13-4D73-A31F-E7EB3C0B0B3B}"/>
              </a:ext>
            </a:extLst>
          </p:cNvPr>
          <p:cNvSpPr txBox="1">
            <a:spLocks/>
          </p:cNvSpPr>
          <p:nvPr userDrawn="1"/>
        </p:nvSpPr>
        <p:spPr>
          <a:xfrm>
            <a:off x="1524000" y="4225679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智能设计与鲁棒学习实验室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C4EB80-A8CC-4EF7-B16D-D2978906CFF5}"/>
              </a:ext>
            </a:extLst>
          </p:cNvPr>
          <p:cNvSpPr/>
          <p:nvPr userDrawn="1"/>
        </p:nvSpPr>
        <p:spPr>
          <a:xfrm>
            <a:off x="0" y="447040"/>
            <a:ext cx="1219200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F4BB2D3-8974-4C22-8B2D-AAD33A81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BB94-769F-4FBC-94F0-4D32D4D58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40B0-04B4-455C-A15A-3745A21F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4DF5-8E2C-4F1C-A063-6D54D0FE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ABA-15F1-4DCA-A67C-964FCBBE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EEDE6-47D4-4E19-9B30-C4510B40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889C452-8B67-4360-A288-722795B33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5BB784-6A57-44A7-B7B6-4D683C898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B6F13BA-CB7F-4D1F-BAAF-6A0BB3184C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2" name="文本占位符 15">
            <a:extLst>
              <a:ext uri="{FF2B5EF4-FFF2-40B4-BE49-F238E27FC236}">
                <a16:creationId xmlns:a16="http://schemas.microsoft.com/office/drawing/2014/main" id="{86F5C316-A47E-4E91-AA78-E991484D1E75}"/>
              </a:ext>
            </a:extLst>
          </p:cNvPr>
          <p:cNvSpPr txBox="1">
            <a:spLocks/>
          </p:cNvSpPr>
          <p:nvPr userDrawn="1"/>
        </p:nvSpPr>
        <p:spPr>
          <a:xfrm>
            <a:off x="671146" y="6642986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53" name="文本占位符 15">
            <a:extLst>
              <a:ext uri="{FF2B5EF4-FFF2-40B4-BE49-F238E27FC236}">
                <a16:creationId xmlns:a16="http://schemas.microsoft.com/office/drawing/2014/main" id="{C6ABFEE5-E107-4B44-B204-AA97F11F6DE4}"/>
              </a:ext>
            </a:extLst>
          </p:cNvPr>
          <p:cNvSpPr txBox="1">
            <a:spLocks/>
          </p:cNvSpPr>
          <p:nvPr userDrawn="1"/>
        </p:nvSpPr>
        <p:spPr>
          <a:xfrm>
            <a:off x="3651737" y="6642986"/>
            <a:ext cx="1351085" cy="2285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日期</a:t>
            </a: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75875513-CF8A-4943-B5F2-019291EDCC36}"/>
              </a:ext>
            </a:extLst>
          </p:cNvPr>
          <p:cNvSpPr txBox="1">
            <a:spLocks/>
          </p:cNvSpPr>
          <p:nvPr userDrawn="1"/>
        </p:nvSpPr>
        <p:spPr>
          <a:xfrm>
            <a:off x="7432431" y="6648950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题目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28959A-10A0-4281-BD8E-269DD9A5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D3E6EA1E-D6D0-42EC-B7CB-A89FBBDE137F}"/>
              </a:ext>
            </a:extLst>
          </p:cNvPr>
          <p:cNvSpPr txBox="1">
            <a:spLocks/>
          </p:cNvSpPr>
          <p:nvPr userDrawn="1"/>
        </p:nvSpPr>
        <p:spPr>
          <a:xfrm>
            <a:off x="11415343" y="6625401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2964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B0F33-654A-4B6F-9F2F-FCA96D00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A162-9294-4D71-A84F-58AA82D9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4F555-4EF4-448A-A98D-779B963A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0B809-E844-43BA-B8E2-2A89C15C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1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5B27-7B82-4948-A9CE-8F0C4EE7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475C-CA44-4205-A632-D15CF69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1C72C-77E1-4FB2-ADDE-C54E7813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2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6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D32FF1-00D8-498A-8F9F-2DBBE6C9D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C8C0B-D583-4156-85F3-F7DA14D89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F31D8F-437C-47E8-AF73-C629C00A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EFC1E-80EA-4E9F-9B77-88D1E4D6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3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</cp:lastModifiedBy>
  <cp:revision>20</cp:revision>
  <dcterms:created xsi:type="dcterms:W3CDTF">2020-03-25T11:56:19Z</dcterms:created>
  <dcterms:modified xsi:type="dcterms:W3CDTF">2020-03-29T08:11:05Z</dcterms:modified>
</cp:coreProperties>
</file>