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1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69" d="100"/>
          <a:sy n="169" d="100"/>
        </p:scale>
        <p:origin x="8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E7DE2B35-94B4-4248-BAD0-C447BBEAF30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01328" y="3314491"/>
            <a:ext cx="5141343" cy="4951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作者</a:t>
            </a:r>
          </a:p>
        </p:txBody>
      </p:sp>
      <p:sp>
        <p:nvSpPr>
          <p:cNvPr id="5" name="文本占位符 18">
            <a:extLst>
              <a:ext uri="{FF2B5EF4-FFF2-40B4-BE49-F238E27FC236}">
                <a16:creationId xmlns:a16="http://schemas.microsoft.com/office/drawing/2014/main" id="{9F9D1430-22F7-4E6B-A9E3-0A36018F1D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13500" y="4561774"/>
            <a:ext cx="2916998" cy="3449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166B952-713C-4D44-B62E-A5D12DA37966}"/>
              </a:ext>
            </a:extLst>
          </p:cNvPr>
          <p:cNvSpPr txBox="1">
            <a:spLocks/>
          </p:cNvSpPr>
          <p:nvPr userDrawn="1"/>
        </p:nvSpPr>
        <p:spPr>
          <a:xfrm>
            <a:off x="2001328" y="3938132"/>
            <a:ext cx="5141343" cy="49517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智能设计与鲁棒学习实验室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5DFCA881-EA7D-43FA-A131-0568D62E62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49" y="1280538"/>
            <a:ext cx="7886700" cy="1325563"/>
          </a:xfrm>
          <a:prstGeom prst="roundRect">
            <a:avLst/>
          </a:prstGeom>
          <a:solidFill>
            <a:srgbClr val="2A71B9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algn="ctr">
              <a:defRPr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报告标题</a:t>
            </a:r>
          </a:p>
        </p:txBody>
      </p:sp>
    </p:spTree>
    <p:extLst>
      <p:ext uri="{BB962C8B-B14F-4D97-AF65-F5344CB8AC3E}">
        <p14:creationId xmlns:p14="http://schemas.microsoft.com/office/powerpoint/2010/main" val="419431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959AFD-91C1-4B30-A222-8E91E96E3C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382908"/>
            <a:ext cx="9144000" cy="507684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B368-EE01-41A1-8385-B52367ED8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0" y="1427470"/>
            <a:ext cx="8050547" cy="4219956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3BF3218-54AF-41A0-A235-E839C1659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3004" y="382908"/>
            <a:ext cx="6420928" cy="61054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55286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959AFD-91C1-4B30-A222-8E91E96E3C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382908"/>
            <a:ext cx="9144000" cy="507684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2C30E1-49AE-42C9-9AA4-46BF32327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289" y="1444271"/>
            <a:ext cx="3942644" cy="432999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12FF4C84-196C-4DFB-B6FE-8BA600226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5443" y="1444271"/>
            <a:ext cx="3942643" cy="432999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F823D93-AB14-4CDF-9C81-B422E6EF2E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3004" y="382908"/>
            <a:ext cx="6420928" cy="61054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48607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06F83CCF-EA30-4613-8ACD-6E3422EE85A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3630371A-97C2-4411-88AC-4AB1C10711E2}"/>
              </a:ext>
            </a:extLst>
          </p:cNvPr>
          <p:cNvSpPr txBox="1"/>
          <p:nvPr userDrawn="1"/>
        </p:nvSpPr>
        <p:spPr>
          <a:xfrm>
            <a:off x="455245" y="6657216"/>
            <a:ext cx="2468661" cy="2285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IDRL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2382F8D2-5A7A-4A0D-ADB4-2EE8DF961EA2}"/>
              </a:ext>
            </a:extLst>
          </p:cNvPr>
          <p:cNvSpPr txBox="1"/>
          <p:nvPr userDrawn="1"/>
        </p:nvSpPr>
        <p:spPr>
          <a:xfrm>
            <a:off x="2825944" y="6657216"/>
            <a:ext cx="1759848" cy="2285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1007EE8C-F8E7-4631-AC0D-B979705311FB}"/>
              </a:ext>
            </a:extLst>
          </p:cNvPr>
          <p:cNvSpPr txBox="1"/>
          <p:nvPr userDrawn="1"/>
        </p:nvSpPr>
        <p:spPr>
          <a:xfrm>
            <a:off x="5749925" y="6656128"/>
            <a:ext cx="2932444" cy="2360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报告标题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46F8F26-8CA1-4252-85BE-50DE89B62C95}"/>
              </a:ext>
            </a:extLst>
          </p:cNvPr>
          <p:cNvSpPr txBox="1"/>
          <p:nvPr userDrawn="1"/>
        </p:nvSpPr>
        <p:spPr>
          <a:xfrm>
            <a:off x="8187197" y="6645943"/>
            <a:ext cx="9492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fld id="{87A6E59F-ABE0-404E-B564-29B2773341BE}" type="slidenum">
              <a:rPr lang="zh-CN" altLang="en-US" sz="1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总页数</a:t>
            </a:r>
          </a:p>
        </p:txBody>
      </p:sp>
    </p:spTree>
    <p:extLst>
      <p:ext uri="{BB962C8B-B14F-4D97-AF65-F5344CB8AC3E}">
        <p14:creationId xmlns:p14="http://schemas.microsoft.com/office/powerpoint/2010/main" val="158832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8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2268E7A-37FA-4CE6-8043-A72E66D75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24E7D3-E33E-4416-B559-2E859A0FBB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68CCA3C-FA57-45C8-96E1-11CBA9C7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报告标题</a:t>
            </a:r>
          </a:p>
        </p:txBody>
      </p:sp>
    </p:spTree>
    <p:extLst>
      <p:ext uri="{BB962C8B-B14F-4D97-AF65-F5344CB8AC3E}">
        <p14:creationId xmlns:p14="http://schemas.microsoft.com/office/powerpoint/2010/main" val="324683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0161F3B-DE27-4100-854E-32DC371F5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6537586-3AA7-4C94-AB30-6CF0F83B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标题一</a:t>
            </a:r>
          </a:p>
        </p:txBody>
      </p:sp>
    </p:spTree>
    <p:extLst>
      <p:ext uri="{BB962C8B-B14F-4D97-AF65-F5344CB8AC3E}">
        <p14:creationId xmlns:p14="http://schemas.microsoft.com/office/powerpoint/2010/main" val="299348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39F5BC-B906-4986-9468-C81B8AA83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DD4E6-D58D-41EB-89BB-FB996F36C3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C00432F-BDB0-4525-AD2B-A2B008FC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标题二</a:t>
            </a:r>
          </a:p>
        </p:txBody>
      </p:sp>
    </p:spTree>
    <p:extLst>
      <p:ext uri="{BB962C8B-B14F-4D97-AF65-F5344CB8AC3E}">
        <p14:creationId xmlns:p14="http://schemas.microsoft.com/office/powerpoint/2010/main" val="110864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6</Words>
  <Application>Microsoft Office PowerPoint</Application>
  <PresentationFormat>全屏显示(4:3)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微软雅黑</vt:lpstr>
      <vt:lpstr>Arial</vt:lpstr>
      <vt:lpstr>Office 主题​​</vt:lpstr>
      <vt:lpstr>报告标题</vt:lpstr>
      <vt:lpstr>标题一</vt:lpstr>
      <vt:lpstr>标题二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Weien</dc:creator>
  <cp:lastModifiedBy>Zhou Weien</cp:lastModifiedBy>
  <cp:revision>10</cp:revision>
  <dcterms:created xsi:type="dcterms:W3CDTF">2021-10-22T00:00:34Z</dcterms:created>
  <dcterms:modified xsi:type="dcterms:W3CDTF">2021-10-25T01:23:56Z</dcterms:modified>
</cp:coreProperties>
</file>