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emf" ContentType="image/x-emf"/>
  <Override PartName="/ppt/media/image3.emf" ContentType="image/x-emf"/>
  <Override PartName="/ppt/media/image1.emf" ContentType="image/x-emf"/>
  <Override PartName="/ppt/media/image2.emf" ContentType="image/x-emf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436ABE-4EEC-42A9-B009-65E914E58705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algn="ctr">
              <a:spcAft>
                <a:spcPts val="141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38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C09032D-48DF-4C74-B9F5-CFCF91EE36B7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A4426B0-AE07-4D07-8559-0238DD9A0C58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US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4914B5C-64A7-4A37-B395-11279ABF01C6}" type="slidenum">
              <a:rPr b="0" lang="en-US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US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745440" y="2548440"/>
            <a:ext cx="2561760" cy="247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Advance Java</a:t>
            </a:r>
            <a:br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with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en-US" sz="3200" spc="-1" strike="noStrike">
                <a:solidFill>
                  <a:srgbClr val="666666"/>
                </a:solidFill>
                <a:latin typeface="DejaVu Sans"/>
              </a:rPr>
              <a:t>Ishu sharma </a:t>
            </a:r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solidFill>
                  <a:srgbClr val="333333"/>
                </a:solidFill>
                <a:latin typeface="DejaVu Sans"/>
              </a:rPr>
              <a:t>Content</a:t>
            </a:r>
            <a:endParaRPr b="0" lang="en-US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765080" y="1371600"/>
            <a:ext cx="6592680" cy="526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Client Server Architecture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Web Terminologies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Servlet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Servlet Hierarchy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Servlet Life Cycle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Servlet context and config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Redirecting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Session Management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Font typeface="StarSymbol"/>
              <a:buAutoNum type="arabicParenR"/>
            </a:pPr>
            <a:r>
              <a:rPr b="0" lang="en-US" sz="2600" spc="-1" strike="noStrike">
                <a:solidFill>
                  <a:srgbClr val="666666"/>
                </a:solidFill>
                <a:latin typeface="DejaVu Sans"/>
              </a:rPr>
              <a:t>Jsp</a:t>
            </a:r>
            <a:endParaRPr b="0" lang="en-US" sz="26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LibreOffice/6.1.3.2$Linux_X86_64 LibreOffice_project/8e614c6c3b8318e385db1239686faabc8c4848e4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2018-12-14T13:38:46Z</dcterms:created>
  <dc:creator/>
  <dc:description/>
  <dc:language>en-US</dc:language>
  <cp:lastModifiedBy/>
  <dcterms:modified xsi:type="dcterms:W3CDTF">2018-12-14T15:32:33Z</dcterms:modified>
  <cp:revision>3</cp:revision>
  <dc:subject/>
  <dc:title>Focus</dc:title>
</cp:coreProperties>
</file>