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0" r:id="rId2"/>
    <p:sldId id="256" r:id="rId3"/>
    <p:sldId id="257" r:id="rId4"/>
    <p:sldId id="262" r:id="rId5"/>
    <p:sldId id="301" r:id="rId6"/>
    <p:sldId id="261" r:id="rId7"/>
    <p:sldId id="291" r:id="rId8"/>
    <p:sldId id="292" r:id="rId9"/>
    <p:sldId id="260" r:id="rId10"/>
    <p:sldId id="271" r:id="rId11"/>
    <p:sldId id="282" r:id="rId12"/>
    <p:sldId id="287" r:id="rId13"/>
    <p:sldId id="295" r:id="rId14"/>
    <p:sldId id="296" r:id="rId15"/>
    <p:sldId id="303" r:id="rId16"/>
    <p:sldId id="288" r:id="rId17"/>
    <p:sldId id="290" r:id="rId18"/>
    <p:sldId id="304" r:id="rId19"/>
    <p:sldId id="276" r:id="rId20"/>
    <p:sldId id="279" r:id="rId21"/>
    <p:sldId id="267" r:id="rId22"/>
    <p:sldId id="297" r:id="rId23"/>
    <p:sldId id="270" r:id="rId24"/>
    <p:sldId id="294" r:id="rId25"/>
    <p:sldId id="298" r:id="rId26"/>
    <p:sldId id="302" r:id="rId27"/>
    <p:sldId id="285" r:id="rId28"/>
    <p:sldId id="299" r:id="rId29"/>
    <p:sldId id="286" r:id="rId30"/>
    <p:sldId id="293" r:id="rId31"/>
    <p:sldId id="30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66" autoAdjust="0"/>
    <p:restoredTop sz="94660"/>
  </p:normalViewPr>
  <p:slideViewPr>
    <p:cSldViewPr>
      <p:cViewPr varScale="1">
        <p:scale>
          <a:sx n="67" d="100"/>
          <a:sy n="67" d="100"/>
        </p:scale>
        <p:origin x="-5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013D2-A6DD-43DD-B254-67271087260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04525006-8BD8-4A8A-BD56-3BC9050A766F}">
      <dgm:prSet phldrT="[文本]"/>
      <dgm:spPr/>
      <dgm:t>
        <a:bodyPr/>
        <a:lstStyle/>
        <a:p>
          <a:r>
            <a:rPr lang="en-US" altLang="zh-CN" dirty="0" smtClean="0"/>
            <a:t>P1:Modifiedtime</a:t>
          </a:r>
          <a:r>
            <a:rPr lang="zh-CN" altLang="en-US" dirty="0" smtClean="0"/>
            <a:t>时间段为</a:t>
          </a:r>
          <a:r>
            <a:rPr lang="en-US" altLang="zh-CN" dirty="0" smtClean="0">
              <a:solidFill>
                <a:srgbClr val="FF0000"/>
              </a:solidFill>
            </a:rPr>
            <a:t>a</a:t>
          </a:r>
          <a:r>
            <a:rPr lang="zh-CN" altLang="en-US" dirty="0" smtClean="0"/>
            <a:t>的数据从</a:t>
          </a:r>
          <a:r>
            <a:rPr lang="zh-CN" altLang="en-US" dirty="0" smtClean="0">
              <a:solidFill>
                <a:srgbClr val="00B0F0"/>
              </a:solidFill>
            </a:rPr>
            <a:t>采购订单表里</a:t>
          </a:r>
          <a:r>
            <a:rPr lang="zh-CN" altLang="en-US" dirty="0" smtClean="0"/>
            <a:t>查</a:t>
          </a:r>
          <a:endParaRPr lang="zh-CN" altLang="en-US" dirty="0"/>
        </a:p>
      </dgm:t>
    </dgm:pt>
    <dgm:pt modelId="{574C12C8-31EA-4C47-BAFA-478933E42624}" type="parTrans" cxnId="{00D9BC88-2E0B-4FEE-8C5D-DB6C143F912A}">
      <dgm:prSet/>
      <dgm:spPr/>
      <dgm:t>
        <a:bodyPr/>
        <a:lstStyle/>
        <a:p>
          <a:endParaRPr lang="zh-CN" altLang="en-US"/>
        </a:p>
      </dgm:t>
    </dgm:pt>
    <dgm:pt modelId="{94E773C7-F5ED-40B0-924B-3906DA7F580B}" type="sibTrans" cxnId="{00D9BC88-2E0B-4FEE-8C5D-DB6C143F912A}">
      <dgm:prSet/>
      <dgm:spPr/>
      <dgm:t>
        <a:bodyPr/>
        <a:lstStyle/>
        <a:p>
          <a:endParaRPr lang="zh-CN" altLang="en-US"/>
        </a:p>
      </dgm:t>
    </dgm:pt>
    <dgm:pt modelId="{1D34E018-BB95-4FB2-B08E-B7652EF628E0}">
      <dgm:prSet phldrT="[文本]"/>
      <dgm:spPr/>
      <dgm:t>
        <a:bodyPr/>
        <a:lstStyle/>
        <a:p>
          <a:r>
            <a:rPr lang="zh-CN" altLang="en-US" dirty="0" smtClean="0"/>
            <a:t>选出的询价信息是</a:t>
          </a:r>
          <a:r>
            <a:rPr lang="en-US" altLang="zh-CN" dirty="0" smtClean="0"/>
            <a:t>union all </a:t>
          </a:r>
          <a:r>
            <a:rPr lang="zh-CN" altLang="en-US" dirty="0" smtClean="0"/>
            <a:t>这</a:t>
          </a:r>
          <a:r>
            <a:rPr lang="en-US" altLang="zh-CN" dirty="0" smtClean="0"/>
            <a:t>3</a:t>
          </a:r>
          <a:r>
            <a:rPr lang="zh-CN" altLang="en-US" dirty="0" smtClean="0"/>
            <a:t>部分</a:t>
          </a:r>
          <a:endParaRPr lang="zh-CN" altLang="en-US" dirty="0"/>
        </a:p>
      </dgm:t>
    </dgm:pt>
    <dgm:pt modelId="{2442E570-1EB4-435A-B34B-C1B216A429EF}" type="parTrans" cxnId="{54E90AC9-676A-45A9-B316-FAD8A083598E}">
      <dgm:prSet/>
      <dgm:spPr/>
      <dgm:t>
        <a:bodyPr/>
        <a:lstStyle/>
        <a:p>
          <a:endParaRPr lang="zh-CN" altLang="en-US"/>
        </a:p>
      </dgm:t>
    </dgm:pt>
    <dgm:pt modelId="{26947790-11A1-410D-9194-C5C4BFE60316}" type="sibTrans" cxnId="{54E90AC9-676A-45A9-B316-FAD8A083598E}">
      <dgm:prSet/>
      <dgm:spPr/>
      <dgm:t>
        <a:bodyPr/>
        <a:lstStyle/>
        <a:p>
          <a:endParaRPr lang="zh-CN" altLang="en-US"/>
        </a:p>
      </dgm:t>
    </dgm:pt>
    <dgm:pt modelId="{937F54C1-73FE-42AC-8D31-D2D1454B2212}">
      <dgm:prSet phldrT="[文本]"/>
      <dgm:spPr/>
      <dgm:t>
        <a:bodyPr/>
        <a:lstStyle/>
        <a:p>
          <a:r>
            <a:rPr lang="en-US" altLang="zh-CN" dirty="0" smtClean="0"/>
            <a:t>P2:Modifiedtime</a:t>
          </a:r>
          <a:r>
            <a:rPr lang="zh-CN" altLang="en-US" dirty="0" smtClean="0"/>
            <a:t>时间段为</a:t>
          </a:r>
          <a:r>
            <a:rPr lang="en-US" altLang="zh-CN" dirty="0" smtClean="0">
              <a:solidFill>
                <a:srgbClr val="FF0000"/>
              </a:solidFill>
            </a:rPr>
            <a:t>b</a:t>
          </a:r>
          <a:r>
            <a:rPr lang="zh-CN" altLang="en-US" dirty="0" smtClean="0"/>
            <a:t>的数据从</a:t>
          </a:r>
          <a:r>
            <a:rPr lang="zh-CN" altLang="en-US" dirty="0" smtClean="0">
              <a:solidFill>
                <a:srgbClr val="00B0F0"/>
              </a:solidFill>
            </a:rPr>
            <a:t>询价表</a:t>
          </a:r>
          <a:r>
            <a:rPr lang="zh-CN" altLang="en-US" dirty="0" smtClean="0"/>
            <a:t>里查</a:t>
          </a:r>
          <a:r>
            <a:rPr lang="en-US" altLang="zh-CN" dirty="0" smtClean="0"/>
            <a:t>,</a:t>
          </a:r>
          <a:r>
            <a:rPr lang="zh-CN" altLang="en-US" dirty="0" smtClean="0"/>
            <a:t>但是要排除那些标明无效的数据</a:t>
          </a:r>
          <a:endParaRPr lang="zh-CN" altLang="en-US" dirty="0"/>
        </a:p>
      </dgm:t>
    </dgm:pt>
    <dgm:pt modelId="{B7C570C1-27B3-41DE-AC08-35B704A76E45}" type="parTrans" cxnId="{31494B51-9392-4995-9F88-8ACED00D10B6}">
      <dgm:prSet/>
      <dgm:spPr/>
      <dgm:t>
        <a:bodyPr/>
        <a:lstStyle/>
        <a:p>
          <a:endParaRPr lang="zh-CN" altLang="en-US"/>
        </a:p>
      </dgm:t>
    </dgm:pt>
    <dgm:pt modelId="{3A3A49A9-88BC-4231-8327-135E0DC1E0CC}" type="sibTrans" cxnId="{31494B51-9392-4995-9F88-8ACED00D10B6}">
      <dgm:prSet/>
      <dgm:spPr/>
      <dgm:t>
        <a:bodyPr/>
        <a:lstStyle/>
        <a:p>
          <a:endParaRPr lang="zh-CN" altLang="en-US"/>
        </a:p>
      </dgm:t>
    </dgm:pt>
    <dgm:pt modelId="{D196750E-A86C-4249-ADEF-1EBEFD513AF8}">
      <dgm:prSet/>
      <dgm:spPr/>
      <dgm:t>
        <a:bodyPr/>
        <a:lstStyle/>
        <a:p>
          <a:r>
            <a:rPr lang="en-US" altLang="zh-CN" dirty="0" smtClean="0"/>
            <a:t>P3:Modifiedtime</a:t>
          </a:r>
          <a:r>
            <a:rPr lang="zh-CN" altLang="en-US" dirty="0" smtClean="0"/>
            <a:t>时间段为</a:t>
          </a:r>
          <a:r>
            <a:rPr lang="en-US" altLang="zh-CN" dirty="0" smtClean="0">
              <a:solidFill>
                <a:srgbClr val="FF0000"/>
              </a:solidFill>
            </a:rPr>
            <a:t>a</a:t>
          </a:r>
          <a:r>
            <a:rPr lang="zh-CN" altLang="en-US" dirty="0" smtClean="0"/>
            <a:t>，那些标明无效的数据从</a:t>
          </a:r>
          <a:r>
            <a:rPr lang="zh-CN" altLang="en-US" dirty="0" smtClean="0">
              <a:solidFill>
                <a:srgbClr val="00B0F0"/>
              </a:solidFill>
            </a:rPr>
            <a:t>询价表</a:t>
          </a:r>
          <a:r>
            <a:rPr lang="zh-CN" altLang="en-US" dirty="0" smtClean="0"/>
            <a:t>里查</a:t>
          </a:r>
          <a:endParaRPr lang="zh-CN" altLang="en-US" dirty="0"/>
        </a:p>
      </dgm:t>
    </dgm:pt>
    <dgm:pt modelId="{26AA14E2-C949-49B3-9F7C-18DE189AC99E}" type="parTrans" cxnId="{44C09EA8-018E-4498-9D5D-1D5C30288439}">
      <dgm:prSet/>
      <dgm:spPr/>
      <dgm:t>
        <a:bodyPr/>
        <a:lstStyle/>
        <a:p>
          <a:endParaRPr lang="zh-CN" altLang="en-US"/>
        </a:p>
      </dgm:t>
    </dgm:pt>
    <dgm:pt modelId="{4E787BE8-2FB3-4388-A4ED-761B2B447CB2}" type="sibTrans" cxnId="{44C09EA8-018E-4498-9D5D-1D5C30288439}">
      <dgm:prSet/>
      <dgm:spPr/>
      <dgm:t>
        <a:bodyPr/>
        <a:lstStyle/>
        <a:p>
          <a:endParaRPr lang="zh-CN" altLang="en-US"/>
        </a:p>
      </dgm:t>
    </dgm:pt>
    <dgm:pt modelId="{6ED6BCE6-AA45-4245-899F-91C6C68B5CF0}" type="pres">
      <dgm:prSet presAssocID="{4D6013D2-A6DD-43DD-B254-672710872606}" presName="diagram" presStyleCnt="0">
        <dgm:presLayoutVars>
          <dgm:chPref val="1"/>
          <dgm:dir/>
          <dgm:animOne val="branch"/>
          <dgm:animLvl val="lvl"/>
          <dgm:resizeHandles/>
        </dgm:presLayoutVars>
      </dgm:prSet>
      <dgm:spPr/>
      <dgm:t>
        <a:bodyPr/>
        <a:lstStyle/>
        <a:p>
          <a:endParaRPr lang="zh-CN" altLang="en-US"/>
        </a:p>
      </dgm:t>
    </dgm:pt>
    <dgm:pt modelId="{E5810554-2A56-47B1-88DA-CA5C9535E088}" type="pres">
      <dgm:prSet presAssocID="{1D34E018-BB95-4FB2-B08E-B7652EF628E0}" presName="root" presStyleCnt="0"/>
      <dgm:spPr/>
    </dgm:pt>
    <dgm:pt modelId="{4922FD89-184F-4191-9644-7D975CB5C79C}" type="pres">
      <dgm:prSet presAssocID="{1D34E018-BB95-4FB2-B08E-B7652EF628E0}" presName="rootComposite" presStyleCnt="0"/>
      <dgm:spPr/>
    </dgm:pt>
    <dgm:pt modelId="{E83CC034-426B-47A1-9EA9-F676E3181B46}" type="pres">
      <dgm:prSet presAssocID="{1D34E018-BB95-4FB2-B08E-B7652EF628E0}" presName="rootText" presStyleLbl="node1" presStyleIdx="0" presStyleCnt="1" custScaleX="641002" custScaleY="107148" custLinFactNeighborX="-4849" custLinFactNeighborY="-9253"/>
      <dgm:spPr/>
      <dgm:t>
        <a:bodyPr/>
        <a:lstStyle/>
        <a:p>
          <a:endParaRPr lang="zh-CN" altLang="en-US"/>
        </a:p>
      </dgm:t>
    </dgm:pt>
    <dgm:pt modelId="{CC84C89A-DC2D-49C5-8EA3-DC33191AE98A}" type="pres">
      <dgm:prSet presAssocID="{1D34E018-BB95-4FB2-B08E-B7652EF628E0}" presName="rootConnector" presStyleLbl="node1" presStyleIdx="0" presStyleCnt="1"/>
      <dgm:spPr/>
      <dgm:t>
        <a:bodyPr/>
        <a:lstStyle/>
        <a:p>
          <a:endParaRPr lang="zh-CN" altLang="en-US"/>
        </a:p>
      </dgm:t>
    </dgm:pt>
    <dgm:pt modelId="{BF64086A-7E5E-4C6C-9705-62938CCD7181}" type="pres">
      <dgm:prSet presAssocID="{1D34E018-BB95-4FB2-B08E-B7652EF628E0}" presName="childShape" presStyleCnt="0"/>
      <dgm:spPr/>
    </dgm:pt>
    <dgm:pt modelId="{A573F0FC-4CD9-4A20-99DA-2070BC93DDCA}" type="pres">
      <dgm:prSet presAssocID="{574C12C8-31EA-4C47-BAFA-478933E42624}" presName="Name13" presStyleLbl="parChTrans1D2" presStyleIdx="0" presStyleCnt="3"/>
      <dgm:spPr/>
      <dgm:t>
        <a:bodyPr/>
        <a:lstStyle/>
        <a:p>
          <a:endParaRPr lang="zh-CN" altLang="en-US"/>
        </a:p>
      </dgm:t>
    </dgm:pt>
    <dgm:pt modelId="{40610310-D946-4AF1-8E99-F4A172C04F50}" type="pres">
      <dgm:prSet presAssocID="{04525006-8BD8-4A8A-BD56-3BC9050A766F}" presName="childText" presStyleLbl="bgAcc1" presStyleIdx="0" presStyleCnt="3" custScaleX="618185" custScaleY="179458">
        <dgm:presLayoutVars>
          <dgm:bulletEnabled val="1"/>
        </dgm:presLayoutVars>
      </dgm:prSet>
      <dgm:spPr/>
      <dgm:t>
        <a:bodyPr/>
        <a:lstStyle/>
        <a:p>
          <a:endParaRPr lang="zh-CN" altLang="en-US"/>
        </a:p>
      </dgm:t>
    </dgm:pt>
    <dgm:pt modelId="{E87E6E77-8610-4912-953C-D064A33BA892}" type="pres">
      <dgm:prSet presAssocID="{B7C570C1-27B3-41DE-AC08-35B704A76E45}" presName="Name13" presStyleLbl="parChTrans1D2" presStyleIdx="1" presStyleCnt="3"/>
      <dgm:spPr/>
      <dgm:t>
        <a:bodyPr/>
        <a:lstStyle/>
        <a:p>
          <a:endParaRPr lang="zh-CN" altLang="en-US"/>
        </a:p>
      </dgm:t>
    </dgm:pt>
    <dgm:pt modelId="{BD8431B5-A01C-4B4D-B94C-6C5412CA1FCE}" type="pres">
      <dgm:prSet presAssocID="{937F54C1-73FE-42AC-8D31-D2D1454B2212}" presName="childText" presStyleLbl="bgAcc1" presStyleIdx="1" presStyleCnt="3" custScaleX="693119" custScaleY="152154">
        <dgm:presLayoutVars>
          <dgm:bulletEnabled val="1"/>
        </dgm:presLayoutVars>
      </dgm:prSet>
      <dgm:spPr/>
      <dgm:t>
        <a:bodyPr/>
        <a:lstStyle/>
        <a:p>
          <a:endParaRPr lang="zh-CN" altLang="en-US"/>
        </a:p>
      </dgm:t>
    </dgm:pt>
    <dgm:pt modelId="{5223E757-178D-43C7-9F8F-7AB463E1AC2C}" type="pres">
      <dgm:prSet presAssocID="{26AA14E2-C949-49B3-9F7C-18DE189AC99E}" presName="Name13" presStyleLbl="parChTrans1D2" presStyleIdx="2" presStyleCnt="3"/>
      <dgm:spPr/>
      <dgm:t>
        <a:bodyPr/>
        <a:lstStyle/>
        <a:p>
          <a:endParaRPr lang="zh-CN" altLang="en-US"/>
        </a:p>
      </dgm:t>
    </dgm:pt>
    <dgm:pt modelId="{7E244331-CE51-4B1B-AB42-858F844CFCE8}" type="pres">
      <dgm:prSet presAssocID="{D196750E-A86C-4249-ADEF-1EBEFD513AF8}" presName="childText" presStyleLbl="bgAcc1" presStyleIdx="2" presStyleCnt="3" custScaleX="666667" custScaleY="163876">
        <dgm:presLayoutVars>
          <dgm:bulletEnabled val="1"/>
        </dgm:presLayoutVars>
      </dgm:prSet>
      <dgm:spPr/>
      <dgm:t>
        <a:bodyPr/>
        <a:lstStyle/>
        <a:p>
          <a:endParaRPr lang="zh-CN" altLang="en-US"/>
        </a:p>
      </dgm:t>
    </dgm:pt>
  </dgm:ptLst>
  <dgm:cxnLst>
    <dgm:cxn modelId="{FA5DA6DE-3FE6-4C79-9D77-C37A6B3BD76C}" type="presOf" srcId="{574C12C8-31EA-4C47-BAFA-478933E42624}" destId="{A573F0FC-4CD9-4A20-99DA-2070BC93DDCA}" srcOrd="0" destOrd="0" presId="urn:microsoft.com/office/officeart/2005/8/layout/hierarchy3"/>
    <dgm:cxn modelId="{74DD0D9E-703C-4125-9C7D-56E933A6129E}" type="presOf" srcId="{26AA14E2-C949-49B3-9F7C-18DE189AC99E}" destId="{5223E757-178D-43C7-9F8F-7AB463E1AC2C}" srcOrd="0" destOrd="0" presId="urn:microsoft.com/office/officeart/2005/8/layout/hierarchy3"/>
    <dgm:cxn modelId="{3E55F8FB-0DDC-4723-B491-6969ED4E4AE5}" type="presOf" srcId="{1D34E018-BB95-4FB2-B08E-B7652EF628E0}" destId="{E83CC034-426B-47A1-9EA9-F676E3181B46}" srcOrd="0" destOrd="0" presId="urn:microsoft.com/office/officeart/2005/8/layout/hierarchy3"/>
    <dgm:cxn modelId="{00D9BC88-2E0B-4FEE-8C5D-DB6C143F912A}" srcId="{1D34E018-BB95-4FB2-B08E-B7652EF628E0}" destId="{04525006-8BD8-4A8A-BD56-3BC9050A766F}" srcOrd="0" destOrd="0" parTransId="{574C12C8-31EA-4C47-BAFA-478933E42624}" sibTransId="{94E773C7-F5ED-40B0-924B-3906DA7F580B}"/>
    <dgm:cxn modelId="{31494B51-9392-4995-9F88-8ACED00D10B6}" srcId="{1D34E018-BB95-4FB2-B08E-B7652EF628E0}" destId="{937F54C1-73FE-42AC-8D31-D2D1454B2212}" srcOrd="1" destOrd="0" parTransId="{B7C570C1-27B3-41DE-AC08-35B704A76E45}" sibTransId="{3A3A49A9-88BC-4231-8327-135E0DC1E0CC}"/>
    <dgm:cxn modelId="{D57941C5-D7EE-4CE7-8AF8-89FB01A7E8C8}" type="presOf" srcId="{937F54C1-73FE-42AC-8D31-D2D1454B2212}" destId="{BD8431B5-A01C-4B4D-B94C-6C5412CA1FCE}" srcOrd="0" destOrd="0" presId="urn:microsoft.com/office/officeart/2005/8/layout/hierarchy3"/>
    <dgm:cxn modelId="{39083C0D-F4DD-40B6-9298-D718BE13BFC7}" type="presOf" srcId="{B7C570C1-27B3-41DE-AC08-35B704A76E45}" destId="{E87E6E77-8610-4912-953C-D064A33BA892}" srcOrd="0" destOrd="0" presId="urn:microsoft.com/office/officeart/2005/8/layout/hierarchy3"/>
    <dgm:cxn modelId="{2AAA62E2-809E-4FCE-AAC8-FCD1DBE655B0}" type="presOf" srcId="{4D6013D2-A6DD-43DD-B254-672710872606}" destId="{6ED6BCE6-AA45-4245-899F-91C6C68B5CF0}" srcOrd="0" destOrd="0" presId="urn:microsoft.com/office/officeart/2005/8/layout/hierarchy3"/>
    <dgm:cxn modelId="{CB1394EF-E2F1-44EE-9C8F-4D934211BD8A}" type="presOf" srcId="{1D34E018-BB95-4FB2-B08E-B7652EF628E0}" destId="{CC84C89A-DC2D-49C5-8EA3-DC33191AE98A}" srcOrd="1" destOrd="0" presId="urn:microsoft.com/office/officeart/2005/8/layout/hierarchy3"/>
    <dgm:cxn modelId="{41A099E0-9117-4487-8E7F-BA341B9C2EAF}" type="presOf" srcId="{D196750E-A86C-4249-ADEF-1EBEFD513AF8}" destId="{7E244331-CE51-4B1B-AB42-858F844CFCE8}" srcOrd="0" destOrd="0" presId="urn:microsoft.com/office/officeart/2005/8/layout/hierarchy3"/>
    <dgm:cxn modelId="{54E90AC9-676A-45A9-B316-FAD8A083598E}" srcId="{4D6013D2-A6DD-43DD-B254-672710872606}" destId="{1D34E018-BB95-4FB2-B08E-B7652EF628E0}" srcOrd="0" destOrd="0" parTransId="{2442E570-1EB4-435A-B34B-C1B216A429EF}" sibTransId="{26947790-11A1-410D-9194-C5C4BFE60316}"/>
    <dgm:cxn modelId="{44C09EA8-018E-4498-9D5D-1D5C30288439}" srcId="{1D34E018-BB95-4FB2-B08E-B7652EF628E0}" destId="{D196750E-A86C-4249-ADEF-1EBEFD513AF8}" srcOrd="2" destOrd="0" parTransId="{26AA14E2-C949-49B3-9F7C-18DE189AC99E}" sibTransId="{4E787BE8-2FB3-4388-A4ED-761B2B447CB2}"/>
    <dgm:cxn modelId="{9945B3E6-C12E-4296-8292-A0D499BFA1A6}" type="presOf" srcId="{04525006-8BD8-4A8A-BD56-3BC9050A766F}" destId="{40610310-D946-4AF1-8E99-F4A172C04F50}" srcOrd="0" destOrd="0" presId="urn:microsoft.com/office/officeart/2005/8/layout/hierarchy3"/>
    <dgm:cxn modelId="{B7C2E213-FDDF-4A78-B2D3-E608BB90A1B3}" type="presParOf" srcId="{6ED6BCE6-AA45-4245-899F-91C6C68B5CF0}" destId="{E5810554-2A56-47B1-88DA-CA5C9535E088}" srcOrd="0" destOrd="0" presId="urn:microsoft.com/office/officeart/2005/8/layout/hierarchy3"/>
    <dgm:cxn modelId="{3B5B935A-0004-41E9-9AEE-D394AF4E9EAA}" type="presParOf" srcId="{E5810554-2A56-47B1-88DA-CA5C9535E088}" destId="{4922FD89-184F-4191-9644-7D975CB5C79C}" srcOrd="0" destOrd="0" presId="urn:microsoft.com/office/officeart/2005/8/layout/hierarchy3"/>
    <dgm:cxn modelId="{76633C0E-CACE-42B2-B8D9-7BDDE3DBAF95}" type="presParOf" srcId="{4922FD89-184F-4191-9644-7D975CB5C79C}" destId="{E83CC034-426B-47A1-9EA9-F676E3181B46}" srcOrd="0" destOrd="0" presId="urn:microsoft.com/office/officeart/2005/8/layout/hierarchy3"/>
    <dgm:cxn modelId="{08AEFCD7-77CD-44C9-8859-9A56A919D2FB}" type="presParOf" srcId="{4922FD89-184F-4191-9644-7D975CB5C79C}" destId="{CC84C89A-DC2D-49C5-8EA3-DC33191AE98A}" srcOrd="1" destOrd="0" presId="urn:microsoft.com/office/officeart/2005/8/layout/hierarchy3"/>
    <dgm:cxn modelId="{06CA4EF3-F359-4865-87AB-52A19C2C05B7}" type="presParOf" srcId="{E5810554-2A56-47B1-88DA-CA5C9535E088}" destId="{BF64086A-7E5E-4C6C-9705-62938CCD7181}" srcOrd="1" destOrd="0" presId="urn:microsoft.com/office/officeart/2005/8/layout/hierarchy3"/>
    <dgm:cxn modelId="{6A3298B8-22BB-466A-BAAF-F67AD1495A8A}" type="presParOf" srcId="{BF64086A-7E5E-4C6C-9705-62938CCD7181}" destId="{A573F0FC-4CD9-4A20-99DA-2070BC93DDCA}" srcOrd="0" destOrd="0" presId="urn:microsoft.com/office/officeart/2005/8/layout/hierarchy3"/>
    <dgm:cxn modelId="{0982C642-CEEB-4D7D-8772-001E44CC8F09}" type="presParOf" srcId="{BF64086A-7E5E-4C6C-9705-62938CCD7181}" destId="{40610310-D946-4AF1-8E99-F4A172C04F50}" srcOrd="1" destOrd="0" presId="urn:microsoft.com/office/officeart/2005/8/layout/hierarchy3"/>
    <dgm:cxn modelId="{AC55946A-A738-446A-9D1F-081578173D12}" type="presParOf" srcId="{BF64086A-7E5E-4C6C-9705-62938CCD7181}" destId="{E87E6E77-8610-4912-953C-D064A33BA892}" srcOrd="2" destOrd="0" presId="urn:microsoft.com/office/officeart/2005/8/layout/hierarchy3"/>
    <dgm:cxn modelId="{23194CE7-C378-483B-A6C5-61CF8CD7295F}" type="presParOf" srcId="{BF64086A-7E5E-4C6C-9705-62938CCD7181}" destId="{BD8431B5-A01C-4B4D-B94C-6C5412CA1FCE}" srcOrd="3" destOrd="0" presId="urn:microsoft.com/office/officeart/2005/8/layout/hierarchy3"/>
    <dgm:cxn modelId="{60CB8441-3FB6-4C8D-86D9-3702E2659B66}" type="presParOf" srcId="{BF64086A-7E5E-4C6C-9705-62938CCD7181}" destId="{5223E757-178D-43C7-9F8F-7AB463E1AC2C}" srcOrd="4" destOrd="0" presId="urn:microsoft.com/office/officeart/2005/8/layout/hierarchy3"/>
    <dgm:cxn modelId="{5176CDD4-7AEF-4E13-8904-18AA4F01420A}" type="presParOf" srcId="{BF64086A-7E5E-4C6C-9705-62938CCD7181}" destId="{7E244331-CE51-4B1B-AB42-858F844CFCE8}"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5CED1-ADD1-4E9B-B5D9-291B149F551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EE80892F-6259-4F48-A824-3A79832FE249}">
      <dgm:prSet phldrT="[文本]"/>
      <dgm:spPr/>
      <dgm:t>
        <a:bodyPr/>
        <a:lstStyle/>
        <a:p>
          <a:r>
            <a:rPr lang="en-US" altLang="zh-CN" dirty="0" smtClean="0"/>
            <a:t>B1</a:t>
          </a:r>
          <a:endParaRPr lang="zh-CN" altLang="en-US" dirty="0"/>
        </a:p>
      </dgm:t>
    </dgm:pt>
    <dgm:pt modelId="{3B7EDA3C-523A-47B3-97BE-2CD12FB4B0B4}" type="parTrans" cxnId="{FE0187E8-8E9E-44D5-9107-EE78BAD72E1F}">
      <dgm:prSet/>
      <dgm:spPr/>
      <dgm:t>
        <a:bodyPr/>
        <a:lstStyle/>
        <a:p>
          <a:endParaRPr lang="zh-CN" altLang="en-US"/>
        </a:p>
      </dgm:t>
    </dgm:pt>
    <dgm:pt modelId="{6B5EDE92-584A-4F2C-BC27-1D1E55243EDB}" type="sibTrans" cxnId="{FE0187E8-8E9E-44D5-9107-EE78BAD72E1F}">
      <dgm:prSet/>
      <dgm:spPr/>
      <dgm:t>
        <a:bodyPr/>
        <a:lstStyle/>
        <a:p>
          <a:endParaRPr lang="zh-CN" altLang="en-US"/>
        </a:p>
      </dgm:t>
    </dgm:pt>
    <dgm:pt modelId="{5D361793-61E3-42AD-B626-0CC61643179C}">
      <dgm:prSet phldrT="[文本]"/>
      <dgm:spPr/>
      <dgm:t>
        <a:bodyPr/>
        <a:lstStyle/>
        <a:p>
          <a:r>
            <a:rPr lang="en-US" altLang="zh-CN" dirty="0" smtClean="0"/>
            <a:t>B1</a:t>
          </a:r>
          <a:r>
            <a:rPr lang="zh-CN" altLang="en-US" dirty="0" smtClean="0"/>
            <a:t>被删除或者更新</a:t>
          </a:r>
          <a:endParaRPr lang="zh-CN" altLang="en-US" dirty="0"/>
        </a:p>
      </dgm:t>
    </dgm:pt>
    <dgm:pt modelId="{496B2BFC-E37A-43E0-AB49-FB5F72EA38E8}" type="parTrans" cxnId="{146DB777-0E30-4759-ACCE-FC8853D3AEDE}">
      <dgm:prSet/>
      <dgm:spPr/>
      <dgm:t>
        <a:bodyPr/>
        <a:lstStyle/>
        <a:p>
          <a:endParaRPr lang="zh-CN" altLang="en-US"/>
        </a:p>
      </dgm:t>
    </dgm:pt>
    <dgm:pt modelId="{1D7FE4A7-E969-4E9A-B528-396D235E4847}" type="sibTrans" cxnId="{146DB777-0E30-4759-ACCE-FC8853D3AEDE}">
      <dgm:prSet/>
      <dgm:spPr/>
      <dgm:t>
        <a:bodyPr/>
        <a:lstStyle/>
        <a:p>
          <a:endParaRPr lang="zh-CN" altLang="en-US"/>
        </a:p>
      </dgm:t>
    </dgm:pt>
    <dgm:pt modelId="{4AD5399F-D503-4690-84AC-F4AA462EFF70}">
      <dgm:prSet phldrT="[文本]"/>
      <dgm:spPr/>
      <dgm:t>
        <a:bodyPr/>
        <a:lstStyle/>
        <a:p>
          <a:r>
            <a:rPr lang="en-US" altLang="zh-CN" dirty="0" smtClean="0"/>
            <a:t>B2</a:t>
          </a:r>
          <a:r>
            <a:rPr lang="zh-CN" altLang="en-US" dirty="0" smtClean="0"/>
            <a:t>成为这一组应选的数据</a:t>
          </a:r>
          <a:endParaRPr lang="zh-CN" altLang="en-US" dirty="0"/>
        </a:p>
      </dgm:t>
    </dgm:pt>
    <dgm:pt modelId="{611001B9-08AC-4F7D-9860-36C615062B0E}" type="parTrans" cxnId="{B85C0578-DC35-436D-841C-A83FE451FD52}">
      <dgm:prSet/>
      <dgm:spPr/>
      <dgm:t>
        <a:bodyPr/>
        <a:lstStyle/>
        <a:p>
          <a:endParaRPr lang="zh-CN" altLang="en-US"/>
        </a:p>
      </dgm:t>
    </dgm:pt>
    <dgm:pt modelId="{174F78ED-5AAD-4481-9836-F811EDDDBA44}" type="sibTrans" cxnId="{B85C0578-DC35-436D-841C-A83FE451FD52}">
      <dgm:prSet/>
      <dgm:spPr/>
      <dgm:t>
        <a:bodyPr/>
        <a:lstStyle/>
        <a:p>
          <a:endParaRPr lang="zh-CN" altLang="en-US"/>
        </a:p>
      </dgm:t>
    </dgm:pt>
    <dgm:pt modelId="{3578BB2C-9977-49AC-BB11-3B42631E8A3F}">
      <dgm:prSet phldrT="[文本]"/>
      <dgm:spPr/>
      <dgm:t>
        <a:bodyPr/>
        <a:lstStyle/>
        <a:p>
          <a:r>
            <a:rPr lang="en-US" altLang="zh-CN" dirty="0" smtClean="0"/>
            <a:t>B5</a:t>
          </a:r>
          <a:endParaRPr lang="zh-CN" altLang="en-US" dirty="0"/>
        </a:p>
      </dgm:t>
    </dgm:pt>
    <dgm:pt modelId="{E8E9CEAD-84BF-46EA-8FE8-39EB60D24E0C}" type="parTrans" cxnId="{5DCFCE59-89DE-46A4-B304-9FA9D83942F9}">
      <dgm:prSet/>
      <dgm:spPr/>
      <dgm:t>
        <a:bodyPr/>
        <a:lstStyle/>
        <a:p>
          <a:endParaRPr lang="zh-CN" altLang="en-US"/>
        </a:p>
      </dgm:t>
    </dgm:pt>
    <dgm:pt modelId="{608ABE8D-BD62-46E6-9A31-1C78860D9FE8}" type="sibTrans" cxnId="{5DCFCE59-89DE-46A4-B304-9FA9D83942F9}">
      <dgm:prSet/>
      <dgm:spPr/>
      <dgm:t>
        <a:bodyPr/>
        <a:lstStyle/>
        <a:p>
          <a:endParaRPr lang="zh-CN" altLang="en-US"/>
        </a:p>
      </dgm:t>
    </dgm:pt>
    <dgm:pt modelId="{C928E1D6-9432-4CDA-8DEC-037B7D7B4D27}">
      <dgm:prSet phldrT="[文本]"/>
      <dgm:spPr/>
      <dgm:t>
        <a:bodyPr/>
        <a:lstStyle/>
        <a:p>
          <a:r>
            <a:rPr lang="en-US" altLang="zh-CN" dirty="0" smtClean="0"/>
            <a:t>B4</a:t>
          </a:r>
          <a:endParaRPr lang="zh-CN" altLang="en-US" dirty="0"/>
        </a:p>
      </dgm:t>
    </dgm:pt>
    <dgm:pt modelId="{399E8220-62B4-4DBD-9BB4-139B092A806D}" type="parTrans" cxnId="{CBCE6193-704F-477C-A720-8B204D2B0394}">
      <dgm:prSet/>
      <dgm:spPr/>
      <dgm:t>
        <a:bodyPr/>
        <a:lstStyle/>
        <a:p>
          <a:endParaRPr lang="zh-CN" altLang="en-US"/>
        </a:p>
      </dgm:t>
    </dgm:pt>
    <dgm:pt modelId="{1C7E9359-9B54-47A8-A3E7-046799B969DE}" type="sibTrans" cxnId="{CBCE6193-704F-477C-A720-8B204D2B0394}">
      <dgm:prSet/>
      <dgm:spPr/>
      <dgm:t>
        <a:bodyPr/>
        <a:lstStyle/>
        <a:p>
          <a:endParaRPr lang="zh-CN" altLang="en-US"/>
        </a:p>
      </dgm:t>
    </dgm:pt>
    <dgm:pt modelId="{C3DFF44A-D534-4175-96E9-E45894DB2015}">
      <dgm:prSet phldrT="[文本]"/>
      <dgm:spPr/>
      <dgm:t>
        <a:bodyPr/>
        <a:lstStyle/>
        <a:p>
          <a:r>
            <a:rPr lang="en-US" altLang="zh-CN" dirty="0" smtClean="0"/>
            <a:t>B3</a:t>
          </a:r>
          <a:endParaRPr lang="zh-CN" altLang="en-US" dirty="0"/>
        </a:p>
      </dgm:t>
    </dgm:pt>
    <dgm:pt modelId="{5C09512A-51AF-4AD8-89FD-0EAE27983A9D}" type="parTrans" cxnId="{AD91D213-B97C-401D-B451-DF9A20DA9D17}">
      <dgm:prSet/>
      <dgm:spPr/>
      <dgm:t>
        <a:bodyPr/>
        <a:lstStyle/>
        <a:p>
          <a:endParaRPr lang="zh-CN" altLang="en-US"/>
        </a:p>
      </dgm:t>
    </dgm:pt>
    <dgm:pt modelId="{5A953F88-45BA-440F-8870-A19D45BBB883}" type="sibTrans" cxnId="{AD91D213-B97C-401D-B451-DF9A20DA9D17}">
      <dgm:prSet/>
      <dgm:spPr/>
      <dgm:t>
        <a:bodyPr/>
        <a:lstStyle/>
        <a:p>
          <a:endParaRPr lang="zh-CN" altLang="en-US"/>
        </a:p>
      </dgm:t>
    </dgm:pt>
    <dgm:pt modelId="{0E48D0F4-FA32-491F-8B4C-7C30F9837380}">
      <dgm:prSet phldrT="[文本]"/>
      <dgm:spPr/>
      <dgm:t>
        <a:bodyPr/>
        <a:lstStyle/>
        <a:p>
          <a:r>
            <a:rPr lang="en-US" altLang="zh-CN" dirty="0" smtClean="0"/>
            <a:t>B5</a:t>
          </a:r>
          <a:endParaRPr lang="zh-CN" altLang="en-US" dirty="0"/>
        </a:p>
      </dgm:t>
    </dgm:pt>
    <dgm:pt modelId="{03B28BBD-E219-4763-BAC3-4874B3C641D8}" type="parTrans" cxnId="{E4CDADF2-BD56-48CD-8C54-4F673BC796C0}">
      <dgm:prSet/>
      <dgm:spPr/>
      <dgm:t>
        <a:bodyPr/>
        <a:lstStyle/>
        <a:p>
          <a:endParaRPr lang="zh-CN" altLang="en-US"/>
        </a:p>
      </dgm:t>
    </dgm:pt>
    <dgm:pt modelId="{2DAB7DB7-D67C-445D-A0B1-F23EA4FFEB4F}" type="sibTrans" cxnId="{E4CDADF2-BD56-48CD-8C54-4F673BC796C0}">
      <dgm:prSet/>
      <dgm:spPr/>
      <dgm:t>
        <a:bodyPr/>
        <a:lstStyle/>
        <a:p>
          <a:endParaRPr lang="zh-CN" altLang="en-US"/>
        </a:p>
      </dgm:t>
    </dgm:pt>
    <dgm:pt modelId="{DBB50E4F-AECD-4E9F-B77F-53D61C8353ED}" type="pres">
      <dgm:prSet presAssocID="{CDD5CED1-ADD1-4E9B-B5D9-291B149F5512}" presName="diagram" presStyleCnt="0">
        <dgm:presLayoutVars>
          <dgm:chPref val="1"/>
          <dgm:dir/>
          <dgm:animOne val="branch"/>
          <dgm:animLvl val="lvl"/>
          <dgm:resizeHandles/>
        </dgm:presLayoutVars>
      </dgm:prSet>
      <dgm:spPr/>
      <dgm:t>
        <a:bodyPr/>
        <a:lstStyle/>
        <a:p>
          <a:endParaRPr lang="zh-CN" altLang="en-US"/>
        </a:p>
      </dgm:t>
    </dgm:pt>
    <dgm:pt modelId="{6437073E-A423-4124-855E-89C6F4EECB96}" type="pres">
      <dgm:prSet presAssocID="{EE80892F-6259-4F48-A824-3A79832FE249}" presName="root" presStyleCnt="0"/>
      <dgm:spPr/>
    </dgm:pt>
    <dgm:pt modelId="{8DA73F38-85F8-424A-AD7D-5B608FE8C647}" type="pres">
      <dgm:prSet presAssocID="{EE80892F-6259-4F48-A824-3A79832FE249}" presName="rootComposite" presStyleCnt="0"/>
      <dgm:spPr/>
    </dgm:pt>
    <dgm:pt modelId="{42CBE172-3A40-465B-9DE1-BEA2714611B0}" type="pres">
      <dgm:prSet presAssocID="{EE80892F-6259-4F48-A824-3A79832FE249}" presName="rootText" presStyleLbl="node1" presStyleIdx="0" presStyleCnt="2" custScaleY="65236"/>
      <dgm:spPr/>
      <dgm:t>
        <a:bodyPr/>
        <a:lstStyle/>
        <a:p>
          <a:endParaRPr lang="zh-CN" altLang="en-US"/>
        </a:p>
      </dgm:t>
    </dgm:pt>
    <dgm:pt modelId="{F610161E-2C85-4D26-8D99-3B1F19780973}" type="pres">
      <dgm:prSet presAssocID="{EE80892F-6259-4F48-A824-3A79832FE249}" presName="rootConnector" presStyleLbl="node1" presStyleIdx="0" presStyleCnt="2"/>
      <dgm:spPr/>
      <dgm:t>
        <a:bodyPr/>
        <a:lstStyle/>
        <a:p>
          <a:endParaRPr lang="zh-CN" altLang="en-US"/>
        </a:p>
      </dgm:t>
    </dgm:pt>
    <dgm:pt modelId="{16CC10A7-F42E-4465-82A9-F6AB31772804}" type="pres">
      <dgm:prSet presAssocID="{EE80892F-6259-4F48-A824-3A79832FE249}" presName="childShape" presStyleCnt="0"/>
      <dgm:spPr/>
    </dgm:pt>
    <dgm:pt modelId="{062F84A7-9C26-4227-9E04-9C674A1C1DDB}" type="pres">
      <dgm:prSet presAssocID="{496B2BFC-E37A-43E0-AB49-FB5F72EA38E8}" presName="Name13" presStyleLbl="parChTrans1D2" presStyleIdx="0" presStyleCnt="5"/>
      <dgm:spPr/>
      <dgm:t>
        <a:bodyPr/>
        <a:lstStyle/>
        <a:p>
          <a:endParaRPr lang="zh-CN" altLang="en-US"/>
        </a:p>
      </dgm:t>
    </dgm:pt>
    <dgm:pt modelId="{BA34FA49-649C-4464-B775-488AF7FF7B5B}" type="pres">
      <dgm:prSet presAssocID="{5D361793-61E3-42AD-B626-0CC61643179C}" presName="childText" presStyleLbl="bgAcc1" presStyleIdx="0" presStyleCnt="5" custScaleY="59618">
        <dgm:presLayoutVars>
          <dgm:bulletEnabled val="1"/>
        </dgm:presLayoutVars>
      </dgm:prSet>
      <dgm:spPr/>
      <dgm:t>
        <a:bodyPr/>
        <a:lstStyle/>
        <a:p>
          <a:endParaRPr lang="zh-CN" altLang="en-US"/>
        </a:p>
      </dgm:t>
    </dgm:pt>
    <dgm:pt modelId="{113BBA57-194B-45AF-BA7F-D63BE7ACD394}" type="pres">
      <dgm:prSet presAssocID="{611001B9-08AC-4F7D-9860-36C615062B0E}" presName="Name13" presStyleLbl="parChTrans1D2" presStyleIdx="1" presStyleCnt="5"/>
      <dgm:spPr/>
      <dgm:t>
        <a:bodyPr/>
        <a:lstStyle/>
        <a:p>
          <a:endParaRPr lang="zh-CN" altLang="en-US"/>
        </a:p>
      </dgm:t>
    </dgm:pt>
    <dgm:pt modelId="{4BFF544D-E626-4BE3-992B-E7CE4BB00F66}" type="pres">
      <dgm:prSet presAssocID="{4AD5399F-D503-4690-84AC-F4AA462EFF70}" presName="childText" presStyleLbl="bgAcc1" presStyleIdx="1" presStyleCnt="5" custScaleY="66654">
        <dgm:presLayoutVars>
          <dgm:bulletEnabled val="1"/>
        </dgm:presLayoutVars>
      </dgm:prSet>
      <dgm:spPr/>
      <dgm:t>
        <a:bodyPr/>
        <a:lstStyle/>
        <a:p>
          <a:endParaRPr lang="zh-CN" altLang="en-US"/>
        </a:p>
      </dgm:t>
    </dgm:pt>
    <dgm:pt modelId="{721607E7-7AF3-48E4-85A0-FE0C6A635694}" type="pres">
      <dgm:prSet presAssocID="{5C09512A-51AF-4AD8-89FD-0EAE27983A9D}" presName="Name13" presStyleLbl="parChTrans1D2" presStyleIdx="2" presStyleCnt="5"/>
      <dgm:spPr/>
      <dgm:t>
        <a:bodyPr/>
        <a:lstStyle/>
        <a:p>
          <a:endParaRPr lang="zh-CN" altLang="en-US"/>
        </a:p>
      </dgm:t>
    </dgm:pt>
    <dgm:pt modelId="{C5F007F2-A9A8-45AB-AAEA-D0903A6ED451}" type="pres">
      <dgm:prSet presAssocID="{C3DFF44A-D534-4175-96E9-E45894DB2015}" presName="childText" presStyleLbl="bgAcc1" presStyleIdx="2" presStyleCnt="5" custScaleX="59879" custScaleY="38073">
        <dgm:presLayoutVars>
          <dgm:bulletEnabled val="1"/>
        </dgm:presLayoutVars>
      </dgm:prSet>
      <dgm:spPr/>
      <dgm:t>
        <a:bodyPr/>
        <a:lstStyle/>
        <a:p>
          <a:endParaRPr lang="zh-CN" altLang="en-US"/>
        </a:p>
      </dgm:t>
    </dgm:pt>
    <dgm:pt modelId="{C1CFBACC-5E35-4191-8331-70302F1A65F8}" type="pres">
      <dgm:prSet presAssocID="{3578BB2C-9977-49AC-BB11-3B42631E8A3F}" presName="root" presStyleCnt="0"/>
      <dgm:spPr/>
    </dgm:pt>
    <dgm:pt modelId="{6A76609C-0544-4AF3-AE86-A3113D42AC18}" type="pres">
      <dgm:prSet presAssocID="{3578BB2C-9977-49AC-BB11-3B42631E8A3F}" presName="rootComposite" presStyleCnt="0"/>
      <dgm:spPr/>
    </dgm:pt>
    <dgm:pt modelId="{517BC891-5228-4792-B850-780687080897}" type="pres">
      <dgm:prSet presAssocID="{3578BB2C-9977-49AC-BB11-3B42631E8A3F}" presName="rootText" presStyleLbl="node1" presStyleIdx="1" presStyleCnt="2" custScaleY="69351"/>
      <dgm:spPr/>
      <dgm:t>
        <a:bodyPr/>
        <a:lstStyle/>
        <a:p>
          <a:endParaRPr lang="zh-CN" altLang="en-US"/>
        </a:p>
      </dgm:t>
    </dgm:pt>
    <dgm:pt modelId="{D2280E92-08FD-42C2-BA24-FDB597C94BA0}" type="pres">
      <dgm:prSet presAssocID="{3578BB2C-9977-49AC-BB11-3B42631E8A3F}" presName="rootConnector" presStyleLbl="node1" presStyleIdx="1" presStyleCnt="2"/>
      <dgm:spPr/>
      <dgm:t>
        <a:bodyPr/>
        <a:lstStyle/>
        <a:p>
          <a:endParaRPr lang="zh-CN" altLang="en-US"/>
        </a:p>
      </dgm:t>
    </dgm:pt>
    <dgm:pt modelId="{B2464174-1F76-4AFE-B6E1-068A0642189E}" type="pres">
      <dgm:prSet presAssocID="{3578BB2C-9977-49AC-BB11-3B42631E8A3F}" presName="childShape" presStyleCnt="0"/>
      <dgm:spPr/>
    </dgm:pt>
    <dgm:pt modelId="{7F22CB87-8818-49E5-B088-CE6AE9A1248F}" type="pres">
      <dgm:prSet presAssocID="{399E8220-62B4-4DBD-9BB4-139B092A806D}" presName="Name13" presStyleLbl="parChTrans1D2" presStyleIdx="3" presStyleCnt="5"/>
      <dgm:spPr/>
      <dgm:t>
        <a:bodyPr/>
        <a:lstStyle/>
        <a:p>
          <a:endParaRPr lang="zh-CN" altLang="en-US"/>
        </a:p>
      </dgm:t>
    </dgm:pt>
    <dgm:pt modelId="{9ABADF29-6AAC-46F6-9125-761028A6BC6B}" type="pres">
      <dgm:prSet presAssocID="{C928E1D6-9432-4CDA-8DEC-037B7D7B4D27}" presName="childText" presStyleLbl="bgAcc1" presStyleIdx="3" presStyleCnt="5" custScaleY="74848">
        <dgm:presLayoutVars>
          <dgm:bulletEnabled val="1"/>
        </dgm:presLayoutVars>
      </dgm:prSet>
      <dgm:spPr/>
      <dgm:t>
        <a:bodyPr/>
        <a:lstStyle/>
        <a:p>
          <a:endParaRPr lang="zh-CN" altLang="en-US"/>
        </a:p>
      </dgm:t>
    </dgm:pt>
    <dgm:pt modelId="{81FAA314-546A-43B1-898B-D6E8BBA39D51}" type="pres">
      <dgm:prSet presAssocID="{03B28BBD-E219-4763-BAC3-4874B3C641D8}" presName="Name13" presStyleLbl="parChTrans1D2" presStyleIdx="4" presStyleCnt="5"/>
      <dgm:spPr/>
      <dgm:t>
        <a:bodyPr/>
        <a:lstStyle/>
        <a:p>
          <a:endParaRPr lang="zh-CN" altLang="en-US"/>
        </a:p>
      </dgm:t>
    </dgm:pt>
    <dgm:pt modelId="{26A59690-243B-4A90-8A1D-F773BC8F9ABF}" type="pres">
      <dgm:prSet presAssocID="{0E48D0F4-FA32-491F-8B4C-7C30F9837380}" presName="childText" presStyleLbl="bgAcc1" presStyleIdx="4" presStyleCnt="5" custScaleY="72208">
        <dgm:presLayoutVars>
          <dgm:bulletEnabled val="1"/>
        </dgm:presLayoutVars>
      </dgm:prSet>
      <dgm:spPr/>
      <dgm:t>
        <a:bodyPr/>
        <a:lstStyle/>
        <a:p>
          <a:endParaRPr lang="zh-CN" altLang="en-US"/>
        </a:p>
      </dgm:t>
    </dgm:pt>
  </dgm:ptLst>
  <dgm:cxnLst>
    <dgm:cxn modelId="{BEB2AA36-8A16-4A3B-A220-432E57FD0671}" type="presOf" srcId="{611001B9-08AC-4F7D-9860-36C615062B0E}" destId="{113BBA57-194B-45AF-BA7F-D63BE7ACD394}" srcOrd="0" destOrd="0" presId="urn:microsoft.com/office/officeart/2005/8/layout/hierarchy3"/>
    <dgm:cxn modelId="{FE0187E8-8E9E-44D5-9107-EE78BAD72E1F}" srcId="{CDD5CED1-ADD1-4E9B-B5D9-291B149F5512}" destId="{EE80892F-6259-4F48-A824-3A79832FE249}" srcOrd="0" destOrd="0" parTransId="{3B7EDA3C-523A-47B3-97BE-2CD12FB4B0B4}" sibTransId="{6B5EDE92-584A-4F2C-BC27-1D1E55243EDB}"/>
    <dgm:cxn modelId="{AD91D213-B97C-401D-B451-DF9A20DA9D17}" srcId="{EE80892F-6259-4F48-A824-3A79832FE249}" destId="{C3DFF44A-D534-4175-96E9-E45894DB2015}" srcOrd="2" destOrd="0" parTransId="{5C09512A-51AF-4AD8-89FD-0EAE27983A9D}" sibTransId="{5A953F88-45BA-440F-8870-A19D45BBB883}"/>
    <dgm:cxn modelId="{77F99F5F-419B-4586-B20A-EED02A90D79C}" type="presOf" srcId="{5C09512A-51AF-4AD8-89FD-0EAE27983A9D}" destId="{721607E7-7AF3-48E4-85A0-FE0C6A635694}" srcOrd="0" destOrd="0" presId="urn:microsoft.com/office/officeart/2005/8/layout/hierarchy3"/>
    <dgm:cxn modelId="{3B01F1A4-2ED9-4405-942B-AB824442918E}" type="presOf" srcId="{4AD5399F-D503-4690-84AC-F4AA462EFF70}" destId="{4BFF544D-E626-4BE3-992B-E7CE4BB00F66}" srcOrd="0" destOrd="0" presId="urn:microsoft.com/office/officeart/2005/8/layout/hierarchy3"/>
    <dgm:cxn modelId="{94C9108E-255C-40BB-89C6-C90850B771C4}" type="presOf" srcId="{03B28BBD-E219-4763-BAC3-4874B3C641D8}" destId="{81FAA314-546A-43B1-898B-D6E8BBA39D51}" srcOrd="0" destOrd="0" presId="urn:microsoft.com/office/officeart/2005/8/layout/hierarchy3"/>
    <dgm:cxn modelId="{CBCE6193-704F-477C-A720-8B204D2B0394}" srcId="{3578BB2C-9977-49AC-BB11-3B42631E8A3F}" destId="{C928E1D6-9432-4CDA-8DEC-037B7D7B4D27}" srcOrd="0" destOrd="0" parTransId="{399E8220-62B4-4DBD-9BB4-139B092A806D}" sibTransId="{1C7E9359-9B54-47A8-A3E7-046799B969DE}"/>
    <dgm:cxn modelId="{755279F2-7974-41D2-8AC3-F18AFC4DED61}" type="presOf" srcId="{496B2BFC-E37A-43E0-AB49-FB5F72EA38E8}" destId="{062F84A7-9C26-4227-9E04-9C674A1C1DDB}" srcOrd="0" destOrd="0" presId="urn:microsoft.com/office/officeart/2005/8/layout/hierarchy3"/>
    <dgm:cxn modelId="{673C5DB4-764D-4A14-B55E-36CF5D662A31}" type="presOf" srcId="{3578BB2C-9977-49AC-BB11-3B42631E8A3F}" destId="{D2280E92-08FD-42C2-BA24-FDB597C94BA0}" srcOrd="1" destOrd="0" presId="urn:microsoft.com/office/officeart/2005/8/layout/hierarchy3"/>
    <dgm:cxn modelId="{CB20B2DF-A9C3-409C-9D97-5FF7BF33B31B}" type="presOf" srcId="{399E8220-62B4-4DBD-9BB4-139B092A806D}" destId="{7F22CB87-8818-49E5-B088-CE6AE9A1248F}" srcOrd="0" destOrd="0" presId="urn:microsoft.com/office/officeart/2005/8/layout/hierarchy3"/>
    <dgm:cxn modelId="{77BC7052-7FEC-4913-9575-78ECAEBBA952}" type="presOf" srcId="{EE80892F-6259-4F48-A824-3A79832FE249}" destId="{F610161E-2C85-4D26-8D99-3B1F19780973}" srcOrd="1" destOrd="0" presId="urn:microsoft.com/office/officeart/2005/8/layout/hierarchy3"/>
    <dgm:cxn modelId="{3F84E04E-4144-4967-B405-0CC23A508AED}" type="presOf" srcId="{C3DFF44A-D534-4175-96E9-E45894DB2015}" destId="{C5F007F2-A9A8-45AB-AAEA-D0903A6ED451}" srcOrd="0" destOrd="0" presId="urn:microsoft.com/office/officeart/2005/8/layout/hierarchy3"/>
    <dgm:cxn modelId="{5F8ED723-AA25-4E24-AC40-8F2C0C61A036}" type="presOf" srcId="{3578BB2C-9977-49AC-BB11-3B42631E8A3F}" destId="{517BC891-5228-4792-B850-780687080897}" srcOrd="0" destOrd="0" presId="urn:microsoft.com/office/officeart/2005/8/layout/hierarchy3"/>
    <dgm:cxn modelId="{FBE5503B-F17C-4ED5-B9C0-BB8438D15A37}" type="presOf" srcId="{C928E1D6-9432-4CDA-8DEC-037B7D7B4D27}" destId="{9ABADF29-6AAC-46F6-9125-761028A6BC6B}" srcOrd="0" destOrd="0" presId="urn:microsoft.com/office/officeart/2005/8/layout/hierarchy3"/>
    <dgm:cxn modelId="{B85C0578-DC35-436D-841C-A83FE451FD52}" srcId="{EE80892F-6259-4F48-A824-3A79832FE249}" destId="{4AD5399F-D503-4690-84AC-F4AA462EFF70}" srcOrd="1" destOrd="0" parTransId="{611001B9-08AC-4F7D-9860-36C615062B0E}" sibTransId="{174F78ED-5AAD-4481-9836-F811EDDDBA44}"/>
    <dgm:cxn modelId="{88F69B23-5602-4EDA-A75D-3BB385EA8CE1}" type="presOf" srcId="{CDD5CED1-ADD1-4E9B-B5D9-291B149F5512}" destId="{DBB50E4F-AECD-4E9F-B77F-53D61C8353ED}" srcOrd="0" destOrd="0" presId="urn:microsoft.com/office/officeart/2005/8/layout/hierarchy3"/>
    <dgm:cxn modelId="{C2D85551-013D-4AC4-987F-3D427FC99F3F}" type="presOf" srcId="{EE80892F-6259-4F48-A824-3A79832FE249}" destId="{42CBE172-3A40-465B-9DE1-BEA2714611B0}" srcOrd="0" destOrd="0" presId="urn:microsoft.com/office/officeart/2005/8/layout/hierarchy3"/>
    <dgm:cxn modelId="{448376C4-005A-4FD9-BA66-139AEAB028D1}" type="presOf" srcId="{5D361793-61E3-42AD-B626-0CC61643179C}" destId="{BA34FA49-649C-4464-B775-488AF7FF7B5B}" srcOrd="0" destOrd="0" presId="urn:microsoft.com/office/officeart/2005/8/layout/hierarchy3"/>
    <dgm:cxn modelId="{E4CDADF2-BD56-48CD-8C54-4F673BC796C0}" srcId="{3578BB2C-9977-49AC-BB11-3B42631E8A3F}" destId="{0E48D0F4-FA32-491F-8B4C-7C30F9837380}" srcOrd="1" destOrd="0" parTransId="{03B28BBD-E219-4763-BAC3-4874B3C641D8}" sibTransId="{2DAB7DB7-D67C-445D-A0B1-F23EA4FFEB4F}"/>
    <dgm:cxn modelId="{8D14B936-0CCD-4B99-95A2-5E192FB1B6E4}" type="presOf" srcId="{0E48D0F4-FA32-491F-8B4C-7C30F9837380}" destId="{26A59690-243B-4A90-8A1D-F773BC8F9ABF}" srcOrd="0" destOrd="0" presId="urn:microsoft.com/office/officeart/2005/8/layout/hierarchy3"/>
    <dgm:cxn modelId="{146DB777-0E30-4759-ACCE-FC8853D3AEDE}" srcId="{EE80892F-6259-4F48-A824-3A79832FE249}" destId="{5D361793-61E3-42AD-B626-0CC61643179C}" srcOrd="0" destOrd="0" parTransId="{496B2BFC-E37A-43E0-AB49-FB5F72EA38E8}" sibTransId="{1D7FE4A7-E969-4E9A-B528-396D235E4847}"/>
    <dgm:cxn modelId="{5DCFCE59-89DE-46A4-B304-9FA9D83942F9}" srcId="{CDD5CED1-ADD1-4E9B-B5D9-291B149F5512}" destId="{3578BB2C-9977-49AC-BB11-3B42631E8A3F}" srcOrd="1" destOrd="0" parTransId="{E8E9CEAD-84BF-46EA-8FE8-39EB60D24E0C}" sibTransId="{608ABE8D-BD62-46E6-9A31-1C78860D9FE8}"/>
    <dgm:cxn modelId="{F1EA6A49-0910-4805-86BD-F0EE33769624}" type="presParOf" srcId="{DBB50E4F-AECD-4E9F-B77F-53D61C8353ED}" destId="{6437073E-A423-4124-855E-89C6F4EECB96}" srcOrd="0" destOrd="0" presId="urn:microsoft.com/office/officeart/2005/8/layout/hierarchy3"/>
    <dgm:cxn modelId="{49152F10-0A65-4711-8EA8-C9C3638D0A5A}" type="presParOf" srcId="{6437073E-A423-4124-855E-89C6F4EECB96}" destId="{8DA73F38-85F8-424A-AD7D-5B608FE8C647}" srcOrd="0" destOrd="0" presId="urn:microsoft.com/office/officeart/2005/8/layout/hierarchy3"/>
    <dgm:cxn modelId="{11B2E3FE-B419-4DC8-B50E-70229478B556}" type="presParOf" srcId="{8DA73F38-85F8-424A-AD7D-5B608FE8C647}" destId="{42CBE172-3A40-465B-9DE1-BEA2714611B0}" srcOrd="0" destOrd="0" presId="urn:microsoft.com/office/officeart/2005/8/layout/hierarchy3"/>
    <dgm:cxn modelId="{C9F57E06-F0F4-4EB0-940D-3EF933742BC2}" type="presParOf" srcId="{8DA73F38-85F8-424A-AD7D-5B608FE8C647}" destId="{F610161E-2C85-4D26-8D99-3B1F19780973}" srcOrd="1" destOrd="0" presId="urn:microsoft.com/office/officeart/2005/8/layout/hierarchy3"/>
    <dgm:cxn modelId="{F68B385E-EFF8-46B0-BC00-C86C805FBF32}" type="presParOf" srcId="{6437073E-A423-4124-855E-89C6F4EECB96}" destId="{16CC10A7-F42E-4465-82A9-F6AB31772804}" srcOrd="1" destOrd="0" presId="urn:microsoft.com/office/officeart/2005/8/layout/hierarchy3"/>
    <dgm:cxn modelId="{C4224FF1-47A1-4694-8D88-73174F5F8D71}" type="presParOf" srcId="{16CC10A7-F42E-4465-82A9-F6AB31772804}" destId="{062F84A7-9C26-4227-9E04-9C674A1C1DDB}" srcOrd="0" destOrd="0" presId="urn:microsoft.com/office/officeart/2005/8/layout/hierarchy3"/>
    <dgm:cxn modelId="{5DC39C10-9B71-457C-B7CD-1C2B2866741F}" type="presParOf" srcId="{16CC10A7-F42E-4465-82A9-F6AB31772804}" destId="{BA34FA49-649C-4464-B775-488AF7FF7B5B}" srcOrd="1" destOrd="0" presId="urn:microsoft.com/office/officeart/2005/8/layout/hierarchy3"/>
    <dgm:cxn modelId="{89348F5E-0AA7-4FC4-8E2C-D4876254FED9}" type="presParOf" srcId="{16CC10A7-F42E-4465-82A9-F6AB31772804}" destId="{113BBA57-194B-45AF-BA7F-D63BE7ACD394}" srcOrd="2" destOrd="0" presId="urn:microsoft.com/office/officeart/2005/8/layout/hierarchy3"/>
    <dgm:cxn modelId="{7F826A03-5273-43FE-8415-03ADCFE6506E}" type="presParOf" srcId="{16CC10A7-F42E-4465-82A9-F6AB31772804}" destId="{4BFF544D-E626-4BE3-992B-E7CE4BB00F66}" srcOrd="3" destOrd="0" presId="urn:microsoft.com/office/officeart/2005/8/layout/hierarchy3"/>
    <dgm:cxn modelId="{78659483-8EF8-442A-806E-189314546473}" type="presParOf" srcId="{16CC10A7-F42E-4465-82A9-F6AB31772804}" destId="{721607E7-7AF3-48E4-85A0-FE0C6A635694}" srcOrd="4" destOrd="0" presId="urn:microsoft.com/office/officeart/2005/8/layout/hierarchy3"/>
    <dgm:cxn modelId="{C04F30E5-42AF-49B4-8800-3868CA2EB557}" type="presParOf" srcId="{16CC10A7-F42E-4465-82A9-F6AB31772804}" destId="{C5F007F2-A9A8-45AB-AAEA-D0903A6ED451}" srcOrd="5" destOrd="0" presId="urn:microsoft.com/office/officeart/2005/8/layout/hierarchy3"/>
    <dgm:cxn modelId="{C8598CF8-4A84-4C8D-9192-80152A8833AD}" type="presParOf" srcId="{DBB50E4F-AECD-4E9F-B77F-53D61C8353ED}" destId="{C1CFBACC-5E35-4191-8331-70302F1A65F8}" srcOrd="1" destOrd="0" presId="urn:microsoft.com/office/officeart/2005/8/layout/hierarchy3"/>
    <dgm:cxn modelId="{4E8B7394-C8E3-450B-93B1-A262A908972D}" type="presParOf" srcId="{C1CFBACC-5E35-4191-8331-70302F1A65F8}" destId="{6A76609C-0544-4AF3-AE86-A3113D42AC18}" srcOrd="0" destOrd="0" presId="urn:microsoft.com/office/officeart/2005/8/layout/hierarchy3"/>
    <dgm:cxn modelId="{AD65C564-81A6-4C3B-81BC-04416F6DB925}" type="presParOf" srcId="{6A76609C-0544-4AF3-AE86-A3113D42AC18}" destId="{517BC891-5228-4792-B850-780687080897}" srcOrd="0" destOrd="0" presId="urn:microsoft.com/office/officeart/2005/8/layout/hierarchy3"/>
    <dgm:cxn modelId="{01A65D2E-74BC-470F-94A7-97757FE7434D}" type="presParOf" srcId="{6A76609C-0544-4AF3-AE86-A3113D42AC18}" destId="{D2280E92-08FD-42C2-BA24-FDB597C94BA0}" srcOrd="1" destOrd="0" presId="urn:microsoft.com/office/officeart/2005/8/layout/hierarchy3"/>
    <dgm:cxn modelId="{3A6EBEA4-4CD8-44FC-B0F3-DC6B7972B838}" type="presParOf" srcId="{C1CFBACC-5E35-4191-8331-70302F1A65F8}" destId="{B2464174-1F76-4AFE-B6E1-068A0642189E}" srcOrd="1" destOrd="0" presId="urn:microsoft.com/office/officeart/2005/8/layout/hierarchy3"/>
    <dgm:cxn modelId="{8692F8ED-52E1-46CD-BD10-3BF500CC677C}" type="presParOf" srcId="{B2464174-1F76-4AFE-B6E1-068A0642189E}" destId="{7F22CB87-8818-49E5-B088-CE6AE9A1248F}" srcOrd="0" destOrd="0" presId="urn:microsoft.com/office/officeart/2005/8/layout/hierarchy3"/>
    <dgm:cxn modelId="{9AE8D70B-1B69-4D11-8C36-BFE6F96F7E2A}" type="presParOf" srcId="{B2464174-1F76-4AFE-B6E1-068A0642189E}" destId="{9ABADF29-6AAC-46F6-9125-761028A6BC6B}" srcOrd="1" destOrd="0" presId="urn:microsoft.com/office/officeart/2005/8/layout/hierarchy3"/>
    <dgm:cxn modelId="{67684CD8-92D0-43D6-8C6C-8CFF06907B8F}" type="presParOf" srcId="{B2464174-1F76-4AFE-B6E1-068A0642189E}" destId="{81FAA314-546A-43B1-898B-D6E8BBA39D51}" srcOrd="2" destOrd="0" presId="urn:microsoft.com/office/officeart/2005/8/layout/hierarchy3"/>
    <dgm:cxn modelId="{0AE01696-4933-4B97-A1D2-7E6F05D2F006}" type="presParOf" srcId="{B2464174-1F76-4AFE-B6E1-068A0642189E}" destId="{26A59690-243B-4A90-8A1D-F773BC8F9ABF}"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3CC034-426B-47A1-9EA9-F676E3181B46}">
      <dsp:nvSpPr>
        <dsp:cNvPr id="0" name=""/>
        <dsp:cNvSpPr/>
      </dsp:nvSpPr>
      <dsp:spPr>
        <a:xfrm>
          <a:off x="0" y="168466"/>
          <a:ext cx="7714450" cy="6447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选出的询价信息是</a:t>
          </a:r>
          <a:r>
            <a:rPr lang="en-US" altLang="zh-CN" sz="3400" kern="1200" dirty="0" smtClean="0"/>
            <a:t>union all </a:t>
          </a:r>
          <a:r>
            <a:rPr lang="zh-CN" altLang="en-US" sz="3400" kern="1200" dirty="0" smtClean="0"/>
            <a:t>这</a:t>
          </a:r>
          <a:r>
            <a:rPr lang="en-US" altLang="zh-CN" sz="3400" kern="1200" dirty="0" smtClean="0"/>
            <a:t>3</a:t>
          </a:r>
          <a:r>
            <a:rPr lang="zh-CN" altLang="en-US" sz="3400" kern="1200" dirty="0" smtClean="0"/>
            <a:t>部分</a:t>
          </a:r>
          <a:endParaRPr lang="zh-CN" altLang="en-US" sz="3400" kern="1200" dirty="0"/>
        </a:p>
      </dsp:txBody>
      <dsp:txXfrm>
        <a:off x="0" y="168466"/>
        <a:ext cx="7714450" cy="644762"/>
      </dsp:txXfrm>
    </dsp:sp>
    <dsp:sp modelId="{A573F0FC-4CD9-4A20-99DA-2070BC93DDCA}">
      <dsp:nvSpPr>
        <dsp:cNvPr id="0" name=""/>
        <dsp:cNvSpPr/>
      </dsp:nvSpPr>
      <dsp:spPr>
        <a:xfrm>
          <a:off x="771445" y="813228"/>
          <a:ext cx="778128" cy="746060"/>
        </a:xfrm>
        <a:custGeom>
          <a:avLst/>
          <a:gdLst/>
          <a:ahLst/>
          <a:cxnLst/>
          <a:rect l="0" t="0" r="0" b="0"/>
          <a:pathLst>
            <a:path>
              <a:moveTo>
                <a:pt x="0" y="0"/>
              </a:moveTo>
              <a:lnTo>
                <a:pt x="0" y="746060"/>
              </a:lnTo>
              <a:lnTo>
                <a:pt x="778128" y="7460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10310-D946-4AF1-8E99-F4A172C04F50}">
      <dsp:nvSpPr>
        <dsp:cNvPr id="0" name=""/>
        <dsp:cNvSpPr/>
      </dsp:nvSpPr>
      <dsp:spPr>
        <a:xfrm>
          <a:off x="1549573" y="1019346"/>
          <a:ext cx="5951878" cy="10798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P1:Modifiedtime</a:t>
          </a:r>
          <a:r>
            <a:rPr lang="zh-CN" altLang="en-US" sz="2600" kern="1200" dirty="0" smtClean="0"/>
            <a:t>时间段为</a:t>
          </a:r>
          <a:r>
            <a:rPr lang="en-US" altLang="zh-CN" sz="2600" kern="1200" dirty="0" smtClean="0">
              <a:solidFill>
                <a:srgbClr val="FF0000"/>
              </a:solidFill>
            </a:rPr>
            <a:t>a</a:t>
          </a:r>
          <a:r>
            <a:rPr lang="zh-CN" altLang="en-US" sz="2600" kern="1200" dirty="0" smtClean="0"/>
            <a:t>的数据从</a:t>
          </a:r>
          <a:r>
            <a:rPr lang="zh-CN" altLang="en-US" sz="2600" kern="1200" dirty="0" smtClean="0">
              <a:solidFill>
                <a:srgbClr val="00B0F0"/>
              </a:solidFill>
            </a:rPr>
            <a:t>采购订单表里</a:t>
          </a:r>
          <a:r>
            <a:rPr lang="zh-CN" altLang="en-US" sz="2600" kern="1200" dirty="0" smtClean="0"/>
            <a:t>查</a:t>
          </a:r>
          <a:endParaRPr lang="zh-CN" altLang="en-US" sz="2600" kern="1200" dirty="0"/>
        </a:p>
      </dsp:txBody>
      <dsp:txXfrm>
        <a:off x="1549573" y="1019346"/>
        <a:ext cx="5951878" cy="1079887"/>
      </dsp:txXfrm>
    </dsp:sp>
    <dsp:sp modelId="{E87E6E77-8610-4912-953C-D064A33BA892}">
      <dsp:nvSpPr>
        <dsp:cNvPr id="0" name=""/>
        <dsp:cNvSpPr/>
      </dsp:nvSpPr>
      <dsp:spPr>
        <a:xfrm>
          <a:off x="771445" y="813228"/>
          <a:ext cx="778128" cy="1894234"/>
        </a:xfrm>
        <a:custGeom>
          <a:avLst/>
          <a:gdLst/>
          <a:ahLst/>
          <a:cxnLst/>
          <a:rect l="0" t="0" r="0" b="0"/>
          <a:pathLst>
            <a:path>
              <a:moveTo>
                <a:pt x="0" y="0"/>
              </a:moveTo>
              <a:lnTo>
                <a:pt x="0" y="1894234"/>
              </a:lnTo>
              <a:lnTo>
                <a:pt x="778128" y="1894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431B5-A01C-4B4D-B94C-6C5412CA1FCE}">
      <dsp:nvSpPr>
        <dsp:cNvPr id="0" name=""/>
        <dsp:cNvSpPr/>
      </dsp:nvSpPr>
      <dsp:spPr>
        <a:xfrm>
          <a:off x="1549573" y="2249670"/>
          <a:ext cx="6673342" cy="9155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P2:Modifiedtime</a:t>
          </a:r>
          <a:r>
            <a:rPr lang="zh-CN" altLang="en-US" sz="2600" kern="1200" dirty="0" smtClean="0"/>
            <a:t>时间段为</a:t>
          </a:r>
          <a:r>
            <a:rPr lang="en-US" altLang="zh-CN" sz="2600" kern="1200" dirty="0" smtClean="0">
              <a:solidFill>
                <a:srgbClr val="FF0000"/>
              </a:solidFill>
            </a:rPr>
            <a:t>b</a:t>
          </a:r>
          <a:r>
            <a:rPr lang="zh-CN" altLang="en-US" sz="2600" kern="1200" dirty="0" smtClean="0"/>
            <a:t>的数据从</a:t>
          </a:r>
          <a:r>
            <a:rPr lang="zh-CN" altLang="en-US" sz="2600" kern="1200" dirty="0" smtClean="0">
              <a:solidFill>
                <a:srgbClr val="00B0F0"/>
              </a:solidFill>
            </a:rPr>
            <a:t>询价表</a:t>
          </a:r>
          <a:r>
            <a:rPr lang="zh-CN" altLang="en-US" sz="2600" kern="1200" dirty="0" smtClean="0"/>
            <a:t>里查</a:t>
          </a:r>
          <a:r>
            <a:rPr lang="en-US" altLang="zh-CN" sz="2600" kern="1200" dirty="0" smtClean="0"/>
            <a:t>,</a:t>
          </a:r>
          <a:r>
            <a:rPr lang="zh-CN" altLang="en-US" sz="2600" kern="1200" dirty="0" smtClean="0"/>
            <a:t>但是要排除那些标明无效的数据</a:t>
          </a:r>
          <a:endParaRPr lang="zh-CN" altLang="en-US" sz="2600" kern="1200" dirty="0"/>
        </a:p>
      </dsp:txBody>
      <dsp:txXfrm>
        <a:off x="1549573" y="2249670"/>
        <a:ext cx="6673342" cy="915585"/>
      </dsp:txXfrm>
    </dsp:sp>
    <dsp:sp modelId="{5223E757-178D-43C7-9F8F-7AB463E1AC2C}">
      <dsp:nvSpPr>
        <dsp:cNvPr id="0" name=""/>
        <dsp:cNvSpPr/>
      </dsp:nvSpPr>
      <dsp:spPr>
        <a:xfrm>
          <a:off x="771445" y="813228"/>
          <a:ext cx="778128" cy="2995526"/>
        </a:xfrm>
        <a:custGeom>
          <a:avLst/>
          <a:gdLst/>
          <a:ahLst/>
          <a:cxnLst/>
          <a:rect l="0" t="0" r="0" b="0"/>
          <a:pathLst>
            <a:path>
              <a:moveTo>
                <a:pt x="0" y="0"/>
              </a:moveTo>
              <a:lnTo>
                <a:pt x="0" y="2995526"/>
              </a:lnTo>
              <a:lnTo>
                <a:pt x="778128" y="29955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44331-CE51-4B1B-AB42-858F844CFCE8}">
      <dsp:nvSpPr>
        <dsp:cNvPr id="0" name=""/>
        <dsp:cNvSpPr/>
      </dsp:nvSpPr>
      <dsp:spPr>
        <a:xfrm>
          <a:off x="1549573" y="3315693"/>
          <a:ext cx="6418662" cy="9861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P3:Modifiedtime</a:t>
          </a:r>
          <a:r>
            <a:rPr lang="zh-CN" altLang="en-US" sz="2600" kern="1200" dirty="0" smtClean="0"/>
            <a:t>时间段为</a:t>
          </a:r>
          <a:r>
            <a:rPr lang="en-US" altLang="zh-CN" sz="2600" kern="1200" dirty="0" smtClean="0">
              <a:solidFill>
                <a:srgbClr val="FF0000"/>
              </a:solidFill>
            </a:rPr>
            <a:t>a</a:t>
          </a:r>
          <a:r>
            <a:rPr lang="zh-CN" altLang="en-US" sz="2600" kern="1200" dirty="0" smtClean="0"/>
            <a:t>，那些标明无效的数据从</a:t>
          </a:r>
          <a:r>
            <a:rPr lang="zh-CN" altLang="en-US" sz="2600" kern="1200" dirty="0" smtClean="0">
              <a:solidFill>
                <a:srgbClr val="00B0F0"/>
              </a:solidFill>
            </a:rPr>
            <a:t>询价表</a:t>
          </a:r>
          <a:r>
            <a:rPr lang="zh-CN" altLang="en-US" sz="2600" kern="1200" dirty="0" smtClean="0"/>
            <a:t>里查</a:t>
          </a:r>
          <a:endParaRPr lang="zh-CN" altLang="en-US" sz="2600" kern="1200" dirty="0"/>
        </a:p>
      </dsp:txBody>
      <dsp:txXfrm>
        <a:off x="1549573" y="3315693"/>
        <a:ext cx="6418662" cy="9861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CBE172-3A40-465B-9DE1-BEA2714611B0}">
      <dsp:nvSpPr>
        <dsp:cNvPr id="0" name=""/>
        <dsp:cNvSpPr/>
      </dsp:nvSpPr>
      <dsp:spPr>
        <a:xfrm>
          <a:off x="479237" y="2689"/>
          <a:ext cx="3259017" cy="10630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lvl="0" algn="ctr" defTabSz="2667000">
            <a:lnSpc>
              <a:spcPct val="90000"/>
            </a:lnSpc>
            <a:spcBef>
              <a:spcPct val="0"/>
            </a:spcBef>
            <a:spcAft>
              <a:spcPct val="35000"/>
            </a:spcAft>
          </a:pPr>
          <a:r>
            <a:rPr lang="en-US" altLang="zh-CN" sz="6000" kern="1200" dirty="0" smtClean="0"/>
            <a:t>B1</a:t>
          </a:r>
          <a:endParaRPr lang="zh-CN" altLang="en-US" sz="6000" kern="1200" dirty="0"/>
        </a:p>
      </dsp:txBody>
      <dsp:txXfrm>
        <a:off x="479237" y="2689"/>
        <a:ext cx="3259017" cy="1063026"/>
      </dsp:txXfrm>
    </dsp:sp>
    <dsp:sp modelId="{062F84A7-9C26-4227-9E04-9C674A1C1DDB}">
      <dsp:nvSpPr>
        <dsp:cNvPr id="0" name=""/>
        <dsp:cNvSpPr/>
      </dsp:nvSpPr>
      <dsp:spPr>
        <a:xfrm>
          <a:off x="805139" y="1065715"/>
          <a:ext cx="325901" cy="893117"/>
        </a:xfrm>
        <a:custGeom>
          <a:avLst/>
          <a:gdLst/>
          <a:ahLst/>
          <a:cxnLst/>
          <a:rect l="0" t="0" r="0" b="0"/>
          <a:pathLst>
            <a:path>
              <a:moveTo>
                <a:pt x="0" y="0"/>
              </a:moveTo>
              <a:lnTo>
                <a:pt x="0" y="893117"/>
              </a:lnTo>
              <a:lnTo>
                <a:pt x="325901" y="8931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4FA49-649C-4464-B775-488AF7FF7B5B}">
      <dsp:nvSpPr>
        <dsp:cNvPr id="0" name=""/>
        <dsp:cNvSpPr/>
      </dsp:nvSpPr>
      <dsp:spPr>
        <a:xfrm>
          <a:off x="1131040" y="1473092"/>
          <a:ext cx="2607213" cy="9714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B1</a:t>
          </a:r>
          <a:r>
            <a:rPr lang="zh-CN" altLang="en-US" sz="2800" kern="1200" dirty="0" smtClean="0"/>
            <a:t>被删除或者更新</a:t>
          </a:r>
          <a:endParaRPr lang="zh-CN" altLang="en-US" sz="2800" kern="1200" dirty="0"/>
        </a:p>
      </dsp:txBody>
      <dsp:txXfrm>
        <a:off x="1131040" y="1473092"/>
        <a:ext cx="2607213" cy="971480"/>
      </dsp:txXfrm>
    </dsp:sp>
    <dsp:sp modelId="{113BBA57-194B-45AF-BA7F-D63BE7ACD394}">
      <dsp:nvSpPr>
        <dsp:cNvPr id="0" name=""/>
        <dsp:cNvSpPr/>
      </dsp:nvSpPr>
      <dsp:spPr>
        <a:xfrm>
          <a:off x="805139" y="1065715"/>
          <a:ext cx="325901" cy="2329301"/>
        </a:xfrm>
        <a:custGeom>
          <a:avLst/>
          <a:gdLst/>
          <a:ahLst/>
          <a:cxnLst/>
          <a:rect l="0" t="0" r="0" b="0"/>
          <a:pathLst>
            <a:path>
              <a:moveTo>
                <a:pt x="0" y="0"/>
              </a:moveTo>
              <a:lnTo>
                <a:pt x="0" y="2329301"/>
              </a:lnTo>
              <a:lnTo>
                <a:pt x="325901" y="2329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F544D-E626-4BE3-992B-E7CE4BB00F66}">
      <dsp:nvSpPr>
        <dsp:cNvPr id="0" name=""/>
        <dsp:cNvSpPr/>
      </dsp:nvSpPr>
      <dsp:spPr>
        <a:xfrm>
          <a:off x="1131040" y="2851950"/>
          <a:ext cx="2607213" cy="1086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B2</a:t>
          </a:r>
          <a:r>
            <a:rPr lang="zh-CN" altLang="en-US" sz="2800" kern="1200" dirty="0" smtClean="0"/>
            <a:t>成为这一组应选的数据</a:t>
          </a:r>
          <a:endParaRPr lang="zh-CN" altLang="en-US" sz="2800" kern="1200" dirty="0"/>
        </a:p>
      </dsp:txBody>
      <dsp:txXfrm>
        <a:off x="1131040" y="2851950"/>
        <a:ext cx="2607213" cy="1086132"/>
      </dsp:txXfrm>
    </dsp:sp>
    <dsp:sp modelId="{721607E7-7AF3-48E4-85A0-FE0C6A635694}">
      <dsp:nvSpPr>
        <dsp:cNvPr id="0" name=""/>
        <dsp:cNvSpPr/>
      </dsp:nvSpPr>
      <dsp:spPr>
        <a:xfrm>
          <a:off x="805139" y="1065715"/>
          <a:ext cx="325901" cy="3589946"/>
        </a:xfrm>
        <a:custGeom>
          <a:avLst/>
          <a:gdLst/>
          <a:ahLst/>
          <a:cxnLst/>
          <a:rect l="0" t="0" r="0" b="0"/>
          <a:pathLst>
            <a:path>
              <a:moveTo>
                <a:pt x="0" y="0"/>
              </a:moveTo>
              <a:lnTo>
                <a:pt x="0" y="3589946"/>
              </a:lnTo>
              <a:lnTo>
                <a:pt x="325901" y="3589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007F2-A9A8-45AB-AAEA-D0903A6ED451}">
      <dsp:nvSpPr>
        <dsp:cNvPr id="0" name=""/>
        <dsp:cNvSpPr/>
      </dsp:nvSpPr>
      <dsp:spPr>
        <a:xfrm>
          <a:off x="1131040" y="4345460"/>
          <a:ext cx="1561173" cy="6204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B3</a:t>
          </a:r>
          <a:endParaRPr lang="zh-CN" altLang="en-US" sz="2800" kern="1200" dirty="0"/>
        </a:p>
      </dsp:txBody>
      <dsp:txXfrm>
        <a:off x="1131040" y="4345460"/>
        <a:ext cx="1561173" cy="620402"/>
      </dsp:txXfrm>
    </dsp:sp>
    <dsp:sp modelId="{517BC891-5228-4792-B850-780687080897}">
      <dsp:nvSpPr>
        <dsp:cNvPr id="0" name=""/>
        <dsp:cNvSpPr/>
      </dsp:nvSpPr>
      <dsp:spPr>
        <a:xfrm>
          <a:off x="4553009" y="2689"/>
          <a:ext cx="3259017" cy="11300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lvl="0" algn="ctr" defTabSz="2667000">
            <a:lnSpc>
              <a:spcPct val="90000"/>
            </a:lnSpc>
            <a:spcBef>
              <a:spcPct val="0"/>
            </a:spcBef>
            <a:spcAft>
              <a:spcPct val="35000"/>
            </a:spcAft>
          </a:pPr>
          <a:r>
            <a:rPr lang="en-US" altLang="zh-CN" sz="6000" kern="1200" dirty="0" smtClean="0"/>
            <a:t>B5</a:t>
          </a:r>
          <a:endParaRPr lang="zh-CN" altLang="en-US" sz="6000" kern="1200" dirty="0"/>
        </a:p>
      </dsp:txBody>
      <dsp:txXfrm>
        <a:off x="4553009" y="2689"/>
        <a:ext cx="3259017" cy="1130080"/>
      </dsp:txXfrm>
    </dsp:sp>
    <dsp:sp modelId="{7F22CB87-8818-49E5-B088-CE6AE9A1248F}">
      <dsp:nvSpPr>
        <dsp:cNvPr id="0" name=""/>
        <dsp:cNvSpPr/>
      </dsp:nvSpPr>
      <dsp:spPr>
        <a:xfrm>
          <a:off x="4878910" y="1132769"/>
          <a:ext cx="325901" cy="1017204"/>
        </a:xfrm>
        <a:custGeom>
          <a:avLst/>
          <a:gdLst/>
          <a:ahLst/>
          <a:cxnLst/>
          <a:rect l="0" t="0" r="0" b="0"/>
          <a:pathLst>
            <a:path>
              <a:moveTo>
                <a:pt x="0" y="0"/>
              </a:moveTo>
              <a:lnTo>
                <a:pt x="0" y="1017204"/>
              </a:lnTo>
              <a:lnTo>
                <a:pt x="325901" y="10172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ADF29-6AAC-46F6-9125-761028A6BC6B}">
      <dsp:nvSpPr>
        <dsp:cNvPr id="0" name=""/>
        <dsp:cNvSpPr/>
      </dsp:nvSpPr>
      <dsp:spPr>
        <a:xfrm>
          <a:off x="5204812" y="1540146"/>
          <a:ext cx="2607213" cy="12196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B4</a:t>
          </a:r>
          <a:endParaRPr lang="zh-CN" altLang="en-US" sz="2800" kern="1200" dirty="0"/>
        </a:p>
      </dsp:txBody>
      <dsp:txXfrm>
        <a:off x="5204812" y="1540146"/>
        <a:ext cx="2607213" cy="1219654"/>
      </dsp:txXfrm>
    </dsp:sp>
    <dsp:sp modelId="{81FAA314-546A-43B1-898B-D6E8BBA39D51}">
      <dsp:nvSpPr>
        <dsp:cNvPr id="0" name=""/>
        <dsp:cNvSpPr/>
      </dsp:nvSpPr>
      <dsp:spPr>
        <a:xfrm>
          <a:off x="4878910" y="1132769"/>
          <a:ext cx="325901" cy="2622726"/>
        </a:xfrm>
        <a:custGeom>
          <a:avLst/>
          <a:gdLst/>
          <a:ahLst/>
          <a:cxnLst/>
          <a:rect l="0" t="0" r="0" b="0"/>
          <a:pathLst>
            <a:path>
              <a:moveTo>
                <a:pt x="0" y="0"/>
              </a:moveTo>
              <a:lnTo>
                <a:pt x="0" y="2622726"/>
              </a:lnTo>
              <a:lnTo>
                <a:pt x="325901" y="2622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59690-243B-4A90-8A1D-F773BC8F9ABF}">
      <dsp:nvSpPr>
        <dsp:cNvPr id="0" name=""/>
        <dsp:cNvSpPr/>
      </dsp:nvSpPr>
      <dsp:spPr>
        <a:xfrm>
          <a:off x="5204812" y="3167178"/>
          <a:ext cx="2607213" cy="11766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B5</a:t>
          </a:r>
          <a:endParaRPr lang="zh-CN" altLang="en-US" sz="2800" kern="1200" dirty="0"/>
        </a:p>
      </dsp:txBody>
      <dsp:txXfrm>
        <a:off x="5204812" y="3167178"/>
        <a:ext cx="2607213" cy="11766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119BB-F90C-4458-B3F8-60FE5F20A36A}" type="datetimeFigureOut">
              <a:rPr lang="zh-CN" altLang="en-US" smtClean="0"/>
              <a:pPr/>
              <a:t>2011-11-26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AF69B-2509-440E-A381-543427A1F58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fld id="{264AF69B-2509-440E-A381-543427A1F580}"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64AF69B-2509-440E-A381-543427A1F580}"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2011-11-26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Autofit/>
          </a:bodyPr>
          <a:lstStyle/>
          <a:p>
            <a:r>
              <a:rPr lang="zh-CN" altLang="en-US" sz="9600" dirty="0" smtClean="0"/>
              <a:t>询价计算</a:t>
            </a:r>
            <a:endParaRPr lang="zh-CN" altLang="en-US" sz="9600" dirty="0"/>
          </a:p>
        </p:txBody>
      </p:sp>
      <p:sp>
        <p:nvSpPr>
          <p:cNvPr id="7" name="副标题 6"/>
          <p:cNvSpPr>
            <a:spLocks noGrp="1"/>
          </p:cNvSpPr>
          <p:nvPr>
            <p:ph type="subTitle" idx="1"/>
          </p:nvPr>
        </p:nvSpPr>
        <p:spPr/>
        <p:txBody>
          <a:bodyPr/>
          <a:lstStyle/>
          <a:p>
            <a:r>
              <a:rPr lang="zh-CN" altLang="en-US" dirty="0" smtClean="0"/>
              <a:t>各位领导，我可能会讲的侧重一些大体，而忽略了一些细节，</a:t>
            </a:r>
            <a:r>
              <a:rPr lang="zh-CN" altLang="en-US" dirty="0" smtClean="0"/>
              <a:t>所以有问题就请问</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当前解决方案的思路</a:t>
            </a:r>
            <a:endParaRPr lang="zh-CN" altLang="en-US" dirty="0"/>
          </a:p>
        </p:txBody>
      </p:sp>
      <p:sp>
        <p:nvSpPr>
          <p:cNvPr id="3" name="内容占位符 2"/>
          <p:cNvSpPr>
            <a:spLocks noGrp="1"/>
          </p:cNvSpPr>
          <p:nvPr>
            <p:ph idx="1"/>
          </p:nvPr>
        </p:nvSpPr>
        <p:spPr/>
        <p:txBody>
          <a:bodyPr>
            <a:normAutofit/>
          </a:bodyPr>
          <a:lstStyle/>
          <a:p>
            <a:r>
              <a:rPr lang="zh-CN" altLang="en-US" dirty="0" smtClean="0"/>
              <a:t>需要把那些被删除过或者修改过的数据以及和这些数据关联的数据都要单选出来计算，其它的数据还是用方案</a:t>
            </a:r>
            <a:r>
              <a:rPr lang="en-US" altLang="zh-CN" dirty="0" smtClean="0"/>
              <a:t>3</a:t>
            </a:r>
            <a:r>
              <a:rPr lang="zh-CN" altLang="en-US" dirty="0" smtClean="0"/>
              <a:t>的算法计算。</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当前方案查询图示</a:t>
            </a:r>
            <a:endParaRPr lang="zh-CN" altLang="en-US" dirty="0"/>
          </a:p>
        </p:txBody>
      </p:sp>
      <p:graphicFrame>
        <p:nvGraphicFramePr>
          <p:cNvPr id="12" name="内容占位符 11"/>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279103" y="332656"/>
            <a:ext cx="8541370" cy="61606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询</a:t>
            </a:r>
            <a:r>
              <a:rPr lang="zh-CN" altLang="en-US" dirty="0" smtClean="0"/>
              <a:t>价维护类的类图</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2564904"/>
            <a:ext cx="8698919" cy="3396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询</a:t>
            </a:r>
            <a:r>
              <a:rPr lang="zh-CN" altLang="en-US" dirty="0" smtClean="0"/>
              <a:t>价查询类的类图</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51519" y="1988840"/>
            <a:ext cx="8690249"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r>
              <a:rPr lang="en-US" altLang="zh-CN" dirty="0" smtClean="0"/>
              <a:t>-</a:t>
            </a:r>
            <a:r>
              <a:rPr lang="zh-CN" altLang="en-US" dirty="0" smtClean="0"/>
              <a:t>删除和更新的时候</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err="1" smtClean="0"/>
              <a:t>price_b</a:t>
            </a:r>
            <a:r>
              <a:rPr lang="en-US" altLang="zh-CN" dirty="0" smtClean="0"/>
              <a:t>,</a:t>
            </a:r>
            <a:r>
              <a:rPr lang="zh-CN" altLang="en-US" dirty="0" smtClean="0"/>
              <a:t>因为都是根据主键更新，并且给两个冗余表都加索引，所以很快，删除和更新数据的速度几乎不受影响。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r>
              <a:rPr lang="en-US" altLang="zh-CN" dirty="0" smtClean="0"/>
              <a:t>-</a:t>
            </a:r>
            <a:r>
              <a:rPr lang="zh-CN" altLang="en-US" dirty="0" smtClean="0"/>
              <a:t>查询</a:t>
            </a:r>
            <a:r>
              <a:rPr lang="en-US" altLang="zh-CN" dirty="0" smtClean="0"/>
              <a:t>p1</a:t>
            </a:r>
            <a:r>
              <a:rPr lang="zh-CN" altLang="en-US" dirty="0" smtClean="0"/>
              <a:t>部分</a:t>
            </a:r>
            <a:endParaRPr lang="zh-CN" altLang="en-US" dirty="0"/>
          </a:p>
        </p:txBody>
      </p:sp>
      <p:sp>
        <p:nvSpPr>
          <p:cNvPr id="3" name="内容占位符 2"/>
          <p:cNvSpPr>
            <a:spLocks noGrp="1"/>
          </p:cNvSpPr>
          <p:nvPr>
            <p:ph idx="1"/>
          </p:nvPr>
        </p:nvSpPr>
        <p:spPr/>
        <p:txBody>
          <a:bodyPr>
            <a:normAutofit/>
          </a:bodyPr>
          <a:lstStyle/>
          <a:p>
            <a:r>
              <a:rPr lang="zh-CN" altLang="en-US" dirty="0" smtClean="0"/>
              <a:t>因为查询当前月的数据，并没有多少，所以会很快。</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r>
              <a:rPr lang="en-US" altLang="zh-CN" dirty="0" smtClean="0"/>
              <a:t>-</a:t>
            </a:r>
            <a:r>
              <a:rPr lang="zh-CN" altLang="en-US" dirty="0" smtClean="0"/>
              <a:t>查询</a:t>
            </a:r>
            <a:r>
              <a:rPr lang="en-US" altLang="zh-CN" dirty="0" smtClean="0"/>
              <a:t>p2</a:t>
            </a:r>
            <a:r>
              <a:rPr lang="zh-CN" altLang="en-US" dirty="0" smtClean="0"/>
              <a:t>部分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询价表中的数据量仍然很大：</a:t>
            </a:r>
            <a:r>
              <a:rPr lang="en-US" altLang="zh-CN" dirty="0" smtClean="0"/>
              <a:t>1400</a:t>
            </a:r>
            <a:r>
              <a:rPr lang="zh-CN" altLang="en-US" dirty="0" smtClean="0"/>
              <a:t>万的测试中心数据，经过压缩存入询价表，</a:t>
            </a:r>
            <a:r>
              <a:rPr lang="en-US" altLang="zh-CN" dirty="0" smtClean="0"/>
              <a:t>7</a:t>
            </a:r>
            <a:r>
              <a:rPr lang="zh-CN" altLang="en-US" dirty="0" smtClean="0"/>
              <a:t>月份后是</a:t>
            </a:r>
            <a:r>
              <a:rPr lang="en-US" altLang="zh-CN" dirty="0" smtClean="0"/>
              <a:t>2900</a:t>
            </a:r>
            <a:r>
              <a:rPr lang="zh-CN" altLang="en-US" dirty="0" smtClean="0"/>
              <a:t>，</a:t>
            </a:r>
            <a:r>
              <a:rPr lang="en-US" altLang="zh-CN" dirty="0" smtClean="0"/>
              <a:t>8</a:t>
            </a:r>
            <a:r>
              <a:rPr lang="zh-CN" altLang="en-US" dirty="0" smtClean="0"/>
              <a:t>月份是</a:t>
            </a:r>
            <a:r>
              <a:rPr lang="en-US" altLang="zh-CN" dirty="0" smtClean="0"/>
              <a:t>140</a:t>
            </a:r>
            <a:r>
              <a:rPr lang="zh-CN" altLang="en-US" dirty="0" smtClean="0"/>
              <a:t>万，</a:t>
            </a:r>
            <a:r>
              <a:rPr lang="en-US" altLang="zh-CN" dirty="0" smtClean="0"/>
              <a:t>9</a:t>
            </a:r>
            <a:r>
              <a:rPr lang="zh-CN" altLang="en-US" dirty="0" smtClean="0"/>
              <a:t>月份是</a:t>
            </a:r>
            <a:r>
              <a:rPr lang="en-US" altLang="zh-CN" dirty="0" smtClean="0"/>
              <a:t>193</a:t>
            </a:r>
            <a:r>
              <a:rPr lang="zh-CN" altLang="en-US" dirty="0" smtClean="0"/>
              <a:t>万，所以数据量仍然很大；</a:t>
            </a:r>
            <a:endParaRPr lang="en-US" altLang="zh-CN" dirty="0" smtClean="0"/>
          </a:p>
          <a:p>
            <a:r>
              <a:rPr lang="zh-CN" altLang="en-US" dirty="0" smtClean="0"/>
              <a:t>为使查询速度快，关键的查询字段建了索引，对不同的应用场景建不同的索引。对内部交易的询价，我们在“物料</a:t>
            </a:r>
            <a:r>
              <a:rPr lang="en-US" altLang="zh-CN" dirty="0" err="1" smtClean="0"/>
              <a:t>oid</a:t>
            </a:r>
            <a:r>
              <a:rPr lang="zh-CN" altLang="en-US" dirty="0" smtClean="0"/>
              <a:t>”和“财务结算组织”上建联合索引，对“发票询价”和“暂估询价”在“币种”，“物料</a:t>
            </a:r>
            <a:r>
              <a:rPr lang="en-US" altLang="zh-CN" dirty="0" err="1" smtClean="0"/>
              <a:t>oid</a:t>
            </a:r>
            <a:r>
              <a:rPr lang="zh-CN" altLang="en-US" dirty="0" smtClean="0"/>
              <a:t>”，“采购组织”，“供应商”字段上建联合索引</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r>
              <a:rPr lang="en-US" altLang="zh-CN" dirty="0" smtClean="0"/>
              <a:t>-</a:t>
            </a:r>
            <a:r>
              <a:rPr lang="zh-CN" altLang="en-US" dirty="0" smtClean="0"/>
              <a:t>查询</a:t>
            </a:r>
            <a:r>
              <a:rPr lang="en-US" altLang="zh-CN" dirty="0" smtClean="0"/>
              <a:t>p2</a:t>
            </a:r>
            <a:r>
              <a:rPr lang="zh-CN" altLang="en-US" dirty="0" smtClean="0"/>
              <a:t>部分</a:t>
            </a:r>
            <a:endParaRPr lang="zh-CN" altLang="en-US" dirty="0"/>
          </a:p>
        </p:txBody>
      </p:sp>
      <p:sp>
        <p:nvSpPr>
          <p:cNvPr id="3" name="内容占位符 2"/>
          <p:cNvSpPr>
            <a:spLocks noGrp="1"/>
          </p:cNvSpPr>
          <p:nvPr>
            <p:ph idx="1"/>
          </p:nvPr>
        </p:nvSpPr>
        <p:spPr/>
        <p:txBody>
          <a:bodyPr/>
          <a:lstStyle/>
          <a:p>
            <a:r>
              <a:rPr lang="zh-CN" altLang="en-US" dirty="0" smtClean="0"/>
              <a:t>当这个月过了就进行每月预警，把整个月数据经过计算纳入冗余表，方法还是按照方案</a:t>
            </a:r>
            <a:r>
              <a:rPr lang="en-US" altLang="zh-CN" dirty="0" smtClean="0"/>
              <a:t>3</a:t>
            </a:r>
            <a:r>
              <a:rPr lang="zh-CN" altLang="en-US" dirty="0" smtClean="0"/>
              <a:t>的，这样冗余表的有效数据所占总数据比例不会下降，不会使整体查询效率下降，不会说越用越慢。主要对</a:t>
            </a:r>
            <a:r>
              <a:rPr lang="en-US" altLang="zh-CN" dirty="0" smtClean="0"/>
              <a:t>insert</a:t>
            </a:r>
            <a:r>
              <a:rPr lang="zh-CN" altLang="en-US" dirty="0" smtClean="0"/>
              <a:t>情况。</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r>
              <a:rPr lang="en-US" altLang="zh-CN" dirty="0" smtClean="0"/>
              <a:t>-</a:t>
            </a:r>
            <a:r>
              <a:rPr lang="zh-CN" altLang="en-US" dirty="0" smtClean="0"/>
              <a:t>查询</a:t>
            </a:r>
            <a:r>
              <a:rPr lang="en-US" altLang="zh-CN" dirty="0" smtClean="0"/>
              <a:t>p3</a:t>
            </a:r>
            <a:r>
              <a:rPr lang="zh-CN" altLang="en-US" dirty="0" smtClean="0"/>
              <a:t>部分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因为这部分的数据量很少，所以也比较快。为啥少？</a:t>
            </a:r>
            <a:endParaRPr lang="en-US" altLang="zh-CN" dirty="0" smtClean="0"/>
          </a:p>
          <a:p>
            <a:r>
              <a:rPr lang="zh-CN" altLang="en-US" dirty="0" smtClean="0"/>
              <a:t>实际应用中，用户对已有数据删除或修改的操作比较少。</a:t>
            </a:r>
            <a:endParaRPr lang="en-US" altLang="zh-CN" dirty="0" smtClean="0"/>
          </a:p>
          <a:p>
            <a:r>
              <a:rPr lang="zh-CN" altLang="en-US" dirty="0" smtClean="0"/>
              <a:t>为了使</a:t>
            </a:r>
            <a:r>
              <a:rPr lang="en-US" altLang="zh-CN" dirty="0" smtClean="0"/>
              <a:t>P3</a:t>
            </a:r>
            <a:r>
              <a:rPr lang="zh-CN" altLang="en-US" dirty="0" smtClean="0"/>
              <a:t>部分涉及的数据尽量少，我们会进行每日预警任务</a:t>
            </a:r>
            <a:r>
              <a:rPr lang="en-US" altLang="zh-CN" dirty="0" smtClean="0"/>
              <a:t>,</a:t>
            </a:r>
            <a:r>
              <a:rPr lang="zh-CN" altLang="en-US" dirty="0" smtClean="0"/>
              <a:t>把那些无效的数据根据采购订单表重新算一下，再插入冗余表，这样原来无效的数据就都变成有效了。</a:t>
            </a:r>
            <a:endParaRPr lang="en-US" altLang="zh-CN" dirty="0" smtClean="0"/>
          </a:p>
          <a:p>
            <a:r>
              <a:rPr lang="zh-CN" altLang="en-US" dirty="0" smtClean="0"/>
              <a:t>测试结果是</a:t>
            </a:r>
            <a:r>
              <a:rPr lang="en-US" altLang="zh-CN" dirty="0" smtClean="0"/>
              <a:t>3</a:t>
            </a:r>
            <a:r>
              <a:rPr lang="zh-CN" altLang="en-US" dirty="0" smtClean="0"/>
              <a:t>个部分每个部分的执行都不超过</a:t>
            </a:r>
            <a:r>
              <a:rPr lang="en-US" altLang="zh-CN" dirty="0" smtClean="0"/>
              <a:t>1</a:t>
            </a:r>
            <a:r>
              <a:rPr lang="zh-CN" altLang="en-US" dirty="0" smtClean="0"/>
              <a:t>秒</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问题背景：</a:t>
            </a:r>
            <a:br>
              <a:rPr lang="zh-CN" altLang="zh-CN" dirty="0" smtClean="0"/>
            </a:br>
            <a:endParaRPr lang="zh-CN" altLang="en-US" dirty="0"/>
          </a:p>
        </p:txBody>
      </p:sp>
      <p:sp>
        <p:nvSpPr>
          <p:cNvPr id="3" name="副标题 2"/>
          <p:cNvSpPr>
            <a:spLocks noGrp="1"/>
          </p:cNvSpPr>
          <p:nvPr>
            <p:ph idx="1"/>
          </p:nvPr>
        </p:nvSpPr>
        <p:spPr/>
        <p:txBody>
          <a:bodyPr>
            <a:normAutofit lnSpcReduction="10000"/>
          </a:bodyPr>
          <a:lstStyle/>
          <a:p>
            <a:r>
              <a:rPr lang="zh-CN" altLang="en-US" dirty="0" smtClean="0">
                <a:solidFill>
                  <a:schemeClr val="tx1"/>
                </a:solidFill>
              </a:rPr>
              <a:t>询价的概念：就是根据几个维度的限制来查询这些限制下符合条件的价格。</a:t>
            </a:r>
            <a:endParaRPr lang="en-US" altLang="zh-CN" dirty="0" smtClean="0">
              <a:solidFill>
                <a:schemeClr val="tx1"/>
              </a:solidFill>
            </a:endParaRPr>
          </a:p>
          <a:p>
            <a:pPr>
              <a:buNone/>
            </a:pPr>
            <a:r>
              <a:rPr lang="zh-CN" altLang="en-US" dirty="0" smtClean="0"/>
              <a:t>    举例：查询一个采购订单下面的表体中物料的最新价格，就需要根据物料编码，供应商等限制条件查询出符合的一系列价格数据，之后再从这些数据中选出订单日期最近的数据作为返回值。</a:t>
            </a:r>
            <a:endParaRPr lang="en-US" altLang="zh-CN" dirty="0" smtClean="0">
              <a:solidFill>
                <a:schemeClr val="tx1"/>
              </a:solidFill>
            </a:endParaRPr>
          </a:p>
          <a:p>
            <a:r>
              <a:rPr lang="zh-CN" altLang="en-US" dirty="0" smtClean="0"/>
              <a:t>遇到的问题：</a:t>
            </a:r>
            <a:r>
              <a:rPr lang="zh-CN" altLang="zh-CN" dirty="0" smtClean="0"/>
              <a:t>询最新价和最低价的速度太慢。</a:t>
            </a:r>
            <a:endParaRPr lang="en-US" altLang="zh-CN" dirty="0" smtClean="0">
              <a:solidFill>
                <a:schemeClr val="tx1"/>
              </a:solidFill>
            </a:endParaRPr>
          </a:p>
          <a:p>
            <a:endParaRPr lang="en-US" altLang="zh-CN" dirty="0" smtClean="0"/>
          </a:p>
          <a:p>
            <a:endParaRPr lang="zh-CN" altLang="zh-CN" dirty="0" smtClean="0">
              <a:solidFill>
                <a:schemeClr val="tx1"/>
              </a:solidFill>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endParaRPr lang="zh-CN" altLang="en-US" dirty="0"/>
          </a:p>
        </p:txBody>
      </p:sp>
      <p:sp>
        <p:nvSpPr>
          <p:cNvPr id="3" name="内容占位符 2"/>
          <p:cNvSpPr>
            <a:spLocks noGrp="1"/>
          </p:cNvSpPr>
          <p:nvPr>
            <p:ph idx="1"/>
          </p:nvPr>
        </p:nvSpPr>
        <p:spPr/>
        <p:txBody>
          <a:bodyPr>
            <a:normAutofit/>
          </a:bodyPr>
          <a:lstStyle/>
          <a:p>
            <a:r>
              <a:rPr lang="zh-CN" altLang="en-US" dirty="0" smtClean="0"/>
              <a:t>“关联的数据” </a:t>
            </a:r>
            <a:r>
              <a:rPr lang="zh-CN" altLang="en-US" dirty="0" smtClean="0"/>
              <a:t>：一个维度序列下会有一批数据，但只会有一个最新价所的数据</a:t>
            </a:r>
            <a:r>
              <a:rPr lang="en-US" altLang="zh-CN" dirty="0" smtClean="0"/>
              <a:t>a</a:t>
            </a:r>
            <a:r>
              <a:rPr lang="zh-CN" altLang="en-US" dirty="0" smtClean="0"/>
              <a:t>。而这批数据就算和</a:t>
            </a:r>
            <a:r>
              <a:rPr lang="en-US" altLang="zh-CN" dirty="0" smtClean="0"/>
              <a:t>a</a:t>
            </a:r>
            <a:r>
              <a:rPr lang="zh-CN" altLang="en-US" dirty="0" smtClean="0"/>
              <a:t>“关联的数据”</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名词解释</a:t>
            </a:r>
            <a:endParaRPr lang="zh-CN" altLang="en-US" dirty="0"/>
          </a:p>
        </p:txBody>
      </p:sp>
      <p:sp>
        <p:nvSpPr>
          <p:cNvPr id="5" name="内容占位符 4"/>
          <p:cNvSpPr>
            <a:spLocks noGrp="1"/>
          </p:cNvSpPr>
          <p:nvPr>
            <p:ph idx="1"/>
          </p:nvPr>
        </p:nvSpPr>
        <p:spPr>
          <a:xfrm>
            <a:off x="395536" y="1484784"/>
            <a:ext cx="8229600" cy="4525963"/>
          </a:xfrm>
        </p:spPr>
        <p:txBody>
          <a:bodyPr>
            <a:normAutofit fontScale="92500" lnSpcReduction="20000"/>
          </a:bodyPr>
          <a:lstStyle/>
          <a:p>
            <a:r>
              <a:rPr lang="zh-CN" altLang="en-US" dirty="0" smtClean="0"/>
              <a:t>维度序列：需要综合各种场景，之后找出这些场景所有维度的并集，用这些条件作为分组条件去查询数据填入询价表。所有的维度：</a:t>
            </a:r>
            <a:endParaRPr lang="en-US" altLang="zh-CN" dirty="0" smtClean="0"/>
          </a:p>
          <a:p>
            <a:pPr>
              <a:buFont typeface="Wingdings" pitchFamily="2" charset="2"/>
              <a:buChar char="u"/>
            </a:pPr>
            <a:r>
              <a:rPr lang="zh-CN" altLang="en-US" dirty="0" smtClean="0"/>
              <a:t>数据所在月份（只是为了提高计算速度加的）</a:t>
            </a:r>
            <a:endParaRPr lang="en-US" altLang="zh-CN" dirty="0" smtClean="0"/>
          </a:p>
          <a:p>
            <a:pPr>
              <a:buFont typeface="Wingdings" pitchFamily="2" charset="2"/>
              <a:buChar char="u"/>
            </a:pPr>
            <a:r>
              <a:rPr lang="zh-CN" altLang="en-US" dirty="0" smtClean="0"/>
              <a:t>供应商</a:t>
            </a:r>
            <a:endParaRPr lang="en-US" altLang="zh-CN" dirty="0" smtClean="0"/>
          </a:p>
          <a:p>
            <a:pPr>
              <a:buFont typeface="Wingdings" pitchFamily="2" charset="2"/>
              <a:buChar char="u"/>
            </a:pPr>
            <a:r>
              <a:rPr lang="zh-CN" altLang="en-US" dirty="0" smtClean="0"/>
              <a:t>采购组织</a:t>
            </a:r>
            <a:endParaRPr lang="en-US" altLang="zh-CN" dirty="0" smtClean="0"/>
          </a:p>
          <a:p>
            <a:pPr>
              <a:buFont typeface="Wingdings" pitchFamily="2" charset="2"/>
              <a:buChar char="u"/>
            </a:pPr>
            <a:r>
              <a:rPr lang="zh-CN" altLang="en-US" dirty="0" smtClean="0"/>
              <a:t>收货库存组织</a:t>
            </a:r>
            <a:endParaRPr lang="en-US" altLang="zh-CN" dirty="0" smtClean="0"/>
          </a:p>
          <a:p>
            <a:pPr>
              <a:buFont typeface="Wingdings" pitchFamily="2" charset="2"/>
              <a:buChar char="u"/>
            </a:pPr>
            <a:r>
              <a:rPr lang="zh-CN" altLang="en-US" dirty="0" smtClean="0"/>
              <a:t>物料</a:t>
            </a:r>
            <a:r>
              <a:rPr lang="en-US" altLang="zh-CN" dirty="0" err="1" smtClean="0"/>
              <a:t>oid</a:t>
            </a:r>
            <a:endParaRPr lang="en-US" altLang="zh-CN" dirty="0" smtClean="0"/>
          </a:p>
          <a:p>
            <a:pPr>
              <a:buFont typeface="Wingdings" pitchFamily="2" charset="2"/>
              <a:buChar char="u"/>
            </a:pPr>
            <a:r>
              <a:rPr lang="zh-CN" altLang="en-US" dirty="0" smtClean="0"/>
              <a:t>币种</a:t>
            </a:r>
            <a:endParaRPr lang="en-US" altLang="zh-CN" dirty="0" smtClean="0"/>
          </a:p>
          <a:p>
            <a:pPr>
              <a:buFont typeface="Wingdings" pitchFamily="2" charset="2"/>
              <a:buChar char="u"/>
            </a:pPr>
            <a:r>
              <a:rPr lang="zh-CN" altLang="en-US" dirty="0" smtClean="0"/>
              <a:t>结算财务组织</a:t>
            </a:r>
            <a:endParaRPr lang="en-US" altLang="zh-CN" dirty="0" smtClean="0"/>
          </a:p>
          <a:p>
            <a:pPr marL="514350" indent="-514350">
              <a:buNone/>
            </a:pP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endParaRPr lang="zh-CN" altLang="en-US" dirty="0"/>
          </a:p>
        </p:txBody>
      </p:sp>
      <p:sp>
        <p:nvSpPr>
          <p:cNvPr id="3" name="内容占位符 2"/>
          <p:cNvSpPr>
            <a:spLocks noGrp="1"/>
          </p:cNvSpPr>
          <p:nvPr>
            <p:ph idx="1"/>
          </p:nvPr>
        </p:nvSpPr>
        <p:spPr/>
        <p:txBody>
          <a:bodyPr/>
          <a:lstStyle/>
          <a:p>
            <a:r>
              <a:rPr lang="zh-CN" altLang="en-US" dirty="0" smtClean="0"/>
              <a:t>询最新价：找到各种维度限制下符合条件数据订单日期最近的数据</a:t>
            </a:r>
            <a:endParaRPr lang="en-US" altLang="zh-CN" dirty="0" smtClean="0"/>
          </a:p>
          <a:p>
            <a:r>
              <a:rPr lang="zh-CN" altLang="en-US" dirty="0" smtClean="0"/>
              <a:t>询最低价：找到各种维度限制下符合条件数据订单价格最低的数据</a:t>
            </a:r>
            <a:endParaRPr lang="en-US" altLang="zh-CN" dirty="0" smtClean="0"/>
          </a:p>
          <a:p>
            <a:r>
              <a:rPr lang="zh-CN" altLang="en-US" dirty="0" smtClean="0"/>
              <a:t>采购订单表：</a:t>
            </a:r>
            <a:r>
              <a:rPr lang="en-US" altLang="zh-CN" dirty="0" err="1" smtClean="0"/>
              <a:t>po_order_b</a:t>
            </a:r>
            <a:r>
              <a:rPr lang="zh-CN" altLang="en-US" dirty="0" smtClean="0"/>
              <a:t>表存采购订单的信息，询价都是从这个表查询。所有询价信息从这一个表里查就够了。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用到询价的场景</a:t>
            </a:r>
            <a:endParaRPr lang="zh-CN" altLang="en-US" dirty="0"/>
          </a:p>
        </p:txBody>
      </p:sp>
      <p:sp>
        <p:nvSpPr>
          <p:cNvPr id="3" name="内容占位符 2"/>
          <p:cNvSpPr>
            <a:spLocks noGrp="1"/>
          </p:cNvSpPr>
          <p:nvPr>
            <p:ph idx="1"/>
          </p:nvPr>
        </p:nvSpPr>
        <p:spPr/>
        <p:txBody>
          <a:bodyPr>
            <a:normAutofit/>
          </a:bodyPr>
          <a:lstStyle/>
          <a:p>
            <a:r>
              <a:rPr lang="zh-CN" altLang="en-US" dirty="0" smtClean="0"/>
              <a:t>用到询最新价的场景：</a:t>
            </a:r>
            <a:endParaRPr lang="en-US" altLang="zh-CN" dirty="0" smtClean="0"/>
          </a:p>
          <a:p>
            <a:pPr marL="514350" indent="-514350">
              <a:buFont typeface="+mj-lt"/>
              <a:buAutoNum type="arabicPeriod"/>
            </a:pPr>
            <a:r>
              <a:rPr lang="zh-CN" altLang="en-US" dirty="0" smtClean="0"/>
              <a:t>“内部交易”的时候用到</a:t>
            </a:r>
            <a:endParaRPr lang="en-US" altLang="zh-CN" dirty="0" smtClean="0"/>
          </a:p>
          <a:p>
            <a:pPr marL="514350" indent="-514350">
              <a:buFont typeface="+mj-lt"/>
              <a:buAutoNum type="arabicPeriod"/>
            </a:pPr>
            <a:r>
              <a:rPr lang="zh-CN" altLang="en-US" dirty="0" smtClean="0"/>
              <a:t>“发票询价”，“暂估询价”等场景用到</a:t>
            </a:r>
            <a:endParaRPr lang="en-US" altLang="zh-CN" dirty="0" smtClean="0"/>
          </a:p>
          <a:p>
            <a:pPr marL="514350" indent="-514350">
              <a:buNone/>
            </a:pPr>
            <a:r>
              <a:rPr lang="zh-CN" altLang="en-US" dirty="0" smtClean="0"/>
              <a:t>这两种应用场景的参数传入和算法都是不一样的</a:t>
            </a:r>
            <a:endParaRPr lang="en-US" altLang="zh-CN" dirty="0" smtClean="0"/>
          </a:p>
          <a:p>
            <a:r>
              <a:rPr lang="zh-CN" altLang="en-US" dirty="0" smtClean="0"/>
              <a:t>用到询最低价的场景：“查询订单”</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r>
              <a:rPr lang="en-US" altLang="zh-CN" dirty="0" smtClean="0"/>
              <a:t>- </a:t>
            </a:r>
            <a:r>
              <a:rPr lang="en-US" altLang="zh-CN" dirty="0" err="1" smtClean="0"/>
              <a:t>dividedtime</a:t>
            </a:r>
            <a:r>
              <a:rPr lang="zh-CN" altLang="en-US" dirty="0" smtClean="0"/>
              <a:t>向前推</a:t>
            </a:r>
            <a:r>
              <a:rPr lang="en-US" altLang="zh-CN" dirty="0" smtClean="0"/>
              <a:t>2</a:t>
            </a:r>
            <a:r>
              <a:rPr lang="zh-CN" altLang="en-US" dirty="0" smtClean="0"/>
              <a:t>天</a:t>
            </a:r>
            <a:endParaRPr lang="zh-CN" altLang="en-US" dirty="0"/>
          </a:p>
        </p:txBody>
      </p:sp>
      <p:sp>
        <p:nvSpPr>
          <p:cNvPr id="3" name="内容占位符 2"/>
          <p:cNvSpPr>
            <a:spLocks noGrp="1"/>
          </p:cNvSpPr>
          <p:nvPr>
            <p:ph idx="1"/>
          </p:nvPr>
        </p:nvSpPr>
        <p:spPr/>
        <p:txBody>
          <a:bodyPr>
            <a:normAutofit/>
          </a:bodyPr>
          <a:lstStyle/>
          <a:p>
            <a:r>
              <a:rPr lang="zh-CN" altLang="en-US" dirty="0" smtClean="0"/>
              <a:t>* 获得</a:t>
            </a:r>
            <a:r>
              <a:rPr lang="en-US" altLang="zh-CN" dirty="0" err="1" smtClean="0"/>
              <a:t>sql</a:t>
            </a:r>
            <a:r>
              <a:rPr lang="zh-CN" altLang="en-US" dirty="0" smtClean="0"/>
              <a:t>中统计最低价的时候的分析函数的部分</a:t>
            </a:r>
          </a:p>
          <a:p>
            <a:r>
              <a:rPr lang="zh-CN" altLang="en-US" dirty="0" smtClean="0"/>
              <a:t>   * 之所以要取今天的前一天作为预警数据的结束是因为怕现在的数据会因为正在做啥的或者传输延迟而丢失。而且还有时差问题，美国</a:t>
            </a:r>
            <a:r>
              <a:rPr lang="en-US" altLang="zh-CN" dirty="0" smtClean="0"/>
              <a:t>21</a:t>
            </a:r>
            <a:r>
              <a:rPr lang="zh-CN" altLang="en-US" dirty="0" smtClean="0"/>
              <a:t>日中国</a:t>
            </a:r>
            <a:r>
              <a:rPr lang="en-US" altLang="zh-CN" dirty="0" smtClean="0"/>
              <a:t>22</a:t>
            </a:r>
            <a:r>
              <a:rPr lang="zh-CN" altLang="en-US" dirty="0" smtClean="0"/>
              <a:t>日，差</a:t>
            </a:r>
            <a:r>
              <a:rPr lang="en-US" altLang="zh-CN" dirty="0" smtClean="0"/>
              <a:t>12</a:t>
            </a:r>
            <a:r>
              <a:rPr lang="zh-CN" altLang="en-US" smtClean="0"/>
              <a:t>个小时</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r>
              <a:rPr lang="en-US" altLang="zh-CN" dirty="0" smtClean="0"/>
              <a:t>- </a:t>
            </a:r>
            <a:r>
              <a:rPr lang="zh-CN" altLang="en-US" dirty="0" smtClean="0"/>
              <a:t>用</a:t>
            </a:r>
            <a:r>
              <a:rPr lang="en-US" altLang="zh-CN" dirty="0" err="1" smtClean="0"/>
              <a:t>modifiedtime</a:t>
            </a:r>
            <a:r>
              <a:rPr lang="zh-CN" altLang="en-US" dirty="0" smtClean="0"/>
              <a:t>划分数据</a:t>
            </a:r>
            <a:endParaRPr lang="zh-CN" altLang="en-US" dirty="0"/>
          </a:p>
        </p:txBody>
      </p:sp>
      <p:sp>
        <p:nvSpPr>
          <p:cNvPr id="3" name="内容占位符 2"/>
          <p:cNvSpPr>
            <a:spLocks noGrp="1"/>
          </p:cNvSpPr>
          <p:nvPr>
            <p:ph idx="1"/>
          </p:nvPr>
        </p:nvSpPr>
        <p:spPr/>
        <p:txBody>
          <a:bodyPr>
            <a:normAutofit/>
          </a:bodyPr>
          <a:lstStyle/>
          <a:p>
            <a:pPr marL="514350" indent="-514350"/>
            <a:r>
              <a:rPr lang="zh-CN" altLang="en-US" dirty="0" smtClean="0"/>
              <a:t>为啥不用订单日期来划分数据：因为</a:t>
            </a:r>
            <a:r>
              <a:rPr lang="en-US" altLang="zh-CN" dirty="0" err="1" smtClean="0"/>
              <a:t>modifiedtime</a:t>
            </a:r>
            <a:r>
              <a:rPr lang="zh-CN" altLang="en-US" dirty="0" smtClean="0"/>
              <a:t>可以用来区分数据是多久之前被更新或者插入的。而我们预警的目的就是为了处理最近被插入和更新的数据。</a:t>
            </a: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细节</a:t>
            </a:r>
            <a:r>
              <a:rPr lang="en-US" altLang="zh-CN" dirty="0" smtClean="0"/>
              <a:t>-</a:t>
            </a:r>
            <a:r>
              <a:rPr lang="zh-CN" altLang="en-US" dirty="0" smtClean="0"/>
              <a:t>删除和</a:t>
            </a:r>
            <a:r>
              <a:rPr lang="zh-CN" altLang="en-US" dirty="0" smtClean="0"/>
              <a:t>更新为啥会</a:t>
            </a:r>
            <a:r>
              <a:rPr lang="zh-CN" altLang="en-US" dirty="0" smtClean="0"/>
              <a:t>影响</a:t>
            </a:r>
            <a:r>
              <a:rPr lang="en-US" altLang="zh-CN" dirty="0" smtClean="0"/>
              <a:t>price</a:t>
            </a:r>
            <a:r>
              <a:rPr lang="zh-CN" altLang="en-US" dirty="0" smtClean="0"/>
              <a:t>表</a:t>
            </a:r>
            <a:endParaRPr lang="zh-CN" altLang="en-US" dirty="0"/>
          </a:p>
        </p:txBody>
      </p:sp>
      <p:sp>
        <p:nvSpPr>
          <p:cNvPr id="3" name="内容占位符 2"/>
          <p:cNvSpPr>
            <a:spLocks noGrp="1"/>
          </p:cNvSpPr>
          <p:nvPr>
            <p:ph idx="1"/>
          </p:nvPr>
        </p:nvSpPr>
        <p:spPr/>
        <p:txBody>
          <a:bodyPr/>
          <a:lstStyle/>
          <a:p>
            <a:r>
              <a:rPr lang="zh-CN" altLang="en-US" dirty="0" smtClean="0"/>
              <a:t>当某一个维度序列下的那个最新价数据</a:t>
            </a:r>
            <a:r>
              <a:rPr lang="en-US" altLang="zh-CN" dirty="0" smtClean="0"/>
              <a:t>a</a:t>
            </a:r>
            <a:r>
              <a:rPr lang="zh-CN" altLang="en-US" dirty="0" smtClean="0"/>
              <a:t>的订单日期字段被改大了是没关系的，但是被改小的话，如果有别的数据</a:t>
            </a:r>
            <a:r>
              <a:rPr lang="en-US" altLang="zh-CN" dirty="0" smtClean="0"/>
              <a:t>b</a:t>
            </a:r>
            <a:r>
              <a:rPr lang="zh-CN" altLang="en-US" dirty="0" smtClean="0"/>
              <a:t>的订单日期比</a:t>
            </a:r>
            <a:r>
              <a:rPr lang="en-US" altLang="zh-CN" dirty="0" smtClean="0"/>
              <a:t>a</a:t>
            </a:r>
            <a:r>
              <a:rPr lang="zh-CN" altLang="en-US" dirty="0" smtClean="0"/>
              <a:t>的大，可是在</a:t>
            </a:r>
            <a:r>
              <a:rPr lang="en-US" altLang="zh-CN" dirty="0" err="1" smtClean="0"/>
              <a:t>po_order_price</a:t>
            </a:r>
            <a:r>
              <a:rPr lang="zh-CN" altLang="en-US" dirty="0" smtClean="0"/>
              <a:t>表中记录的还是原来的</a:t>
            </a:r>
            <a:r>
              <a:rPr lang="en-US" altLang="zh-CN" dirty="0" smtClean="0"/>
              <a:t>a</a:t>
            </a:r>
            <a:r>
              <a:rPr lang="zh-CN" altLang="en-US" dirty="0" smtClean="0"/>
              <a:t>数据</a:t>
            </a:r>
            <a:r>
              <a:rPr lang="en-US" altLang="zh-CN" dirty="0" smtClean="0"/>
              <a:t>,</a:t>
            </a:r>
            <a:r>
              <a:rPr lang="zh-CN" altLang="en-US" dirty="0" smtClean="0"/>
              <a:t>这时询价的结果就会出错。删除的情况和更新相似</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细节</a:t>
            </a:r>
            <a:r>
              <a:rPr lang="en-US" altLang="zh-CN" dirty="0" smtClean="0"/>
              <a:t>-</a:t>
            </a:r>
            <a:r>
              <a:rPr lang="zh-CN" altLang="en-US" dirty="0" smtClean="0"/>
              <a:t>删除和更新为啥会影响</a:t>
            </a:r>
            <a:r>
              <a:rPr lang="en-US" altLang="zh-CN" dirty="0" smtClean="0"/>
              <a:t>price</a:t>
            </a:r>
            <a:r>
              <a:rPr lang="zh-CN" altLang="en-US" dirty="0" smtClean="0"/>
              <a:t>表</a:t>
            </a:r>
            <a:endParaRPr lang="zh-CN" altLang="en-US" dirty="0"/>
          </a:p>
        </p:txBody>
      </p:sp>
      <p:graphicFrame>
        <p:nvGraphicFramePr>
          <p:cNvPr id="4" name="内容占位符 3"/>
          <p:cNvGraphicFramePr>
            <a:graphicFrameLocks noGrp="1"/>
          </p:cNvGraphicFramePr>
          <p:nvPr>
            <p:ph idx="1"/>
          </p:nvPr>
        </p:nvGraphicFramePr>
        <p:xfrm>
          <a:off x="395536" y="1628800"/>
          <a:ext cx="829126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r>
              <a:rPr lang="en-US" altLang="zh-CN" dirty="0" smtClean="0"/>
              <a:t>-</a:t>
            </a:r>
            <a:r>
              <a:rPr lang="zh-CN" altLang="en-US" dirty="0" smtClean="0"/>
              <a:t>询价按月统计</a:t>
            </a:r>
            <a:endParaRPr lang="zh-CN" altLang="en-US" dirty="0"/>
          </a:p>
        </p:txBody>
      </p:sp>
      <p:sp>
        <p:nvSpPr>
          <p:cNvPr id="3" name="内容占位符 2"/>
          <p:cNvSpPr>
            <a:spLocks noGrp="1"/>
          </p:cNvSpPr>
          <p:nvPr>
            <p:ph idx="1"/>
          </p:nvPr>
        </p:nvSpPr>
        <p:spPr/>
        <p:txBody>
          <a:bodyPr/>
          <a:lstStyle/>
          <a:p>
            <a:r>
              <a:rPr lang="zh-CN" altLang="en-US" dirty="0" smtClean="0"/>
              <a:t>为了计算速度更快，我们把询价按月统计，这样就把一个维度的相互“关联的数据”分成了很多小块。</a:t>
            </a:r>
            <a:r>
              <a:rPr lang="zh-CN" altLang="en-US" dirty="0" smtClean="0"/>
              <a:t>每日预警，每个无效数据只会影响一小块数据，只用</a:t>
            </a:r>
            <a:r>
              <a:rPr lang="zh-CN" altLang="en-US" dirty="0" smtClean="0"/>
              <a:t>计算上个月这个小块的数据，不用重新计算所有数据</a:t>
            </a:r>
            <a:r>
              <a:rPr lang="zh-CN" altLang="en-US" dirty="0" smtClean="0"/>
              <a:t>了，所以重算会更快一些。</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cstate="print"/>
          <a:srcRect/>
          <a:stretch>
            <a:fillRect/>
          </a:stretch>
        </p:blipFill>
        <p:spPr bwMode="auto">
          <a:xfrm>
            <a:off x="323528" y="437410"/>
            <a:ext cx="8441188" cy="59439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dirty="0" smtClean="0"/>
              <a:t>给</a:t>
            </a:r>
            <a:r>
              <a:rPr lang="en-US" altLang="zh-CN" dirty="0" err="1" smtClean="0"/>
              <a:t>po_order_b</a:t>
            </a:r>
            <a:r>
              <a:rPr lang="zh-CN" altLang="en-US" dirty="0" smtClean="0"/>
              <a:t>（询价需要查询的表）</a:t>
            </a:r>
            <a:r>
              <a:rPr lang="zh-CN" altLang="zh-CN" dirty="0" smtClean="0"/>
              <a:t>加索引。</a:t>
            </a:r>
          </a:p>
          <a:p>
            <a:endParaRPr lang="en-US" altLang="zh-CN" dirty="0" smtClean="0"/>
          </a:p>
          <a:p>
            <a:r>
              <a:rPr lang="zh-CN" altLang="zh-CN" dirty="0" smtClean="0"/>
              <a:t>遇到的问题：主要是因为在实际应用的时候查询条件</a:t>
            </a:r>
            <a:r>
              <a:rPr lang="zh-CN" altLang="en-US" dirty="0" smtClean="0"/>
              <a:t>字段</a:t>
            </a:r>
            <a:r>
              <a:rPr lang="zh-CN" altLang="zh-CN" dirty="0" smtClean="0"/>
              <a:t>分布太不均匀</a:t>
            </a:r>
            <a:r>
              <a:rPr lang="zh-CN" altLang="en-US" dirty="0" smtClean="0"/>
              <a:t>。</a:t>
            </a:r>
            <a:r>
              <a:rPr lang="zh-CN" altLang="zh-CN" dirty="0" smtClean="0"/>
              <a:t>比如物料，</a:t>
            </a:r>
            <a:r>
              <a:rPr lang="zh-CN" altLang="en-US" dirty="0" smtClean="0"/>
              <a:t>对应</a:t>
            </a:r>
            <a:r>
              <a:rPr lang="zh-CN" altLang="zh-CN" dirty="0" smtClean="0"/>
              <a:t>数据表的</a:t>
            </a:r>
            <a:r>
              <a:rPr lang="en-US" altLang="zh-CN" dirty="0" err="1" smtClean="0"/>
              <a:t>pk_srcmaterial</a:t>
            </a:r>
            <a:r>
              <a:rPr lang="zh-CN" altLang="zh-CN" dirty="0" smtClean="0"/>
              <a:t>字段大部分数据都是重复的，所以当数据重复程度到一定情况下数据库的索引时失效的，仍然在走全表扫描。</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r>
              <a:rPr lang="en-US" altLang="zh-CN" dirty="0" smtClean="0"/>
              <a:t>-</a:t>
            </a:r>
            <a:r>
              <a:rPr lang="zh-CN" altLang="en-US" dirty="0" smtClean="0"/>
              <a:t>每日给更新详细算法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原理：其实每日更新和每月更新一样的，只是限定的范围不一样。每月更新是由时间限定的数据，而每日更新的数据限定范围就是</a:t>
            </a:r>
            <a:r>
              <a:rPr lang="en-US" altLang="zh-CN" dirty="0" err="1" smtClean="0"/>
              <a:t>bvalidate</a:t>
            </a:r>
            <a:r>
              <a:rPr lang="zh-CN" altLang="zh-CN" dirty="0" smtClean="0"/>
              <a:t>和</a:t>
            </a:r>
            <a:r>
              <a:rPr lang="en-US" altLang="zh-CN" dirty="0" err="1" smtClean="0"/>
              <a:t>dr</a:t>
            </a:r>
            <a:r>
              <a:rPr lang="zh-CN" altLang="zh-CN" dirty="0" smtClean="0"/>
              <a:t>。</a:t>
            </a:r>
          </a:p>
          <a:p>
            <a:r>
              <a:rPr lang="zh-CN" altLang="zh-CN" dirty="0" smtClean="0"/>
              <a:t>步骤：</a:t>
            </a:r>
            <a:r>
              <a:rPr lang="en-US" altLang="zh-CN" dirty="0" smtClean="0"/>
              <a:t>1</a:t>
            </a:r>
            <a:r>
              <a:rPr lang="zh-CN" altLang="zh-CN" dirty="0" smtClean="0"/>
              <a:t>先把</a:t>
            </a:r>
            <a:r>
              <a:rPr lang="en-US" altLang="zh-CN" dirty="0" smtClean="0"/>
              <a:t>price</a:t>
            </a:r>
            <a:r>
              <a:rPr lang="zh-CN" altLang="zh-CN" dirty="0" smtClean="0"/>
              <a:t>表中</a:t>
            </a:r>
            <a:r>
              <a:rPr lang="en-US" altLang="zh-CN" dirty="0" err="1" smtClean="0"/>
              <a:t>bvalidate</a:t>
            </a:r>
            <a:r>
              <a:rPr lang="en-US" altLang="zh-CN" dirty="0" smtClean="0"/>
              <a:t>='N'</a:t>
            </a:r>
            <a:r>
              <a:rPr lang="zh-CN" altLang="zh-CN" dirty="0" smtClean="0"/>
              <a:t>的都删除，之后根据</a:t>
            </a:r>
            <a:r>
              <a:rPr lang="en-US" altLang="zh-CN" dirty="0" err="1" smtClean="0"/>
              <a:t>priceb</a:t>
            </a:r>
            <a:r>
              <a:rPr lang="zh-CN" altLang="zh-CN" dirty="0" smtClean="0"/>
              <a:t>中</a:t>
            </a:r>
            <a:r>
              <a:rPr lang="en-US" altLang="zh-CN" dirty="0" err="1" smtClean="0"/>
              <a:t>dr</a:t>
            </a:r>
            <a:r>
              <a:rPr lang="zh-CN" altLang="zh-CN" dirty="0" smtClean="0"/>
              <a:t>为</a:t>
            </a:r>
            <a:r>
              <a:rPr lang="en-US" altLang="zh-CN" dirty="0" smtClean="0"/>
              <a:t>‘1’</a:t>
            </a:r>
            <a:r>
              <a:rPr lang="zh-CN" altLang="zh-CN" dirty="0" smtClean="0"/>
              <a:t>的重算</a:t>
            </a:r>
            <a:r>
              <a:rPr lang="en-US" altLang="zh-CN" dirty="0" smtClean="0"/>
              <a:t>price</a:t>
            </a:r>
            <a:r>
              <a:rPr lang="zh-CN" altLang="zh-CN" dirty="0" smtClean="0"/>
              <a:t>，但插入的数据都是</a:t>
            </a:r>
            <a:r>
              <a:rPr lang="en-US" altLang="zh-CN" dirty="0" err="1" smtClean="0"/>
              <a:t>bvalidate</a:t>
            </a:r>
            <a:r>
              <a:rPr lang="en-US" altLang="zh-CN" dirty="0" smtClean="0"/>
              <a:t>='N'</a:t>
            </a:r>
            <a:r>
              <a:rPr lang="zh-CN" altLang="zh-CN" dirty="0" smtClean="0"/>
              <a:t>的；</a:t>
            </a:r>
            <a:r>
              <a:rPr lang="en-US" altLang="zh-CN" dirty="0" smtClean="0"/>
              <a:t/>
            </a:r>
            <a:br>
              <a:rPr lang="en-US" altLang="zh-CN" dirty="0" smtClean="0"/>
            </a:br>
            <a:r>
              <a:rPr lang="en-US" altLang="zh-CN" dirty="0" smtClean="0"/>
              <a:t>2</a:t>
            </a:r>
            <a:r>
              <a:rPr lang="zh-CN" altLang="zh-CN" dirty="0" smtClean="0"/>
              <a:t>再删除</a:t>
            </a:r>
            <a:r>
              <a:rPr lang="en-US" altLang="zh-CN" dirty="0" err="1" smtClean="0"/>
              <a:t>priceb</a:t>
            </a:r>
            <a:r>
              <a:rPr lang="zh-CN" altLang="zh-CN" dirty="0" smtClean="0"/>
              <a:t>中</a:t>
            </a:r>
            <a:r>
              <a:rPr lang="en-US" altLang="zh-CN" dirty="0" err="1" smtClean="0"/>
              <a:t>dr</a:t>
            </a:r>
            <a:r>
              <a:rPr lang="en-US" altLang="zh-CN" dirty="0" smtClean="0"/>
              <a:t>=‘1’</a:t>
            </a:r>
            <a:r>
              <a:rPr lang="zh-CN" altLang="zh-CN" dirty="0" smtClean="0"/>
              <a:t>的，之后根据</a:t>
            </a:r>
            <a:r>
              <a:rPr lang="en-US" altLang="zh-CN" dirty="0" smtClean="0"/>
              <a:t>price</a:t>
            </a:r>
            <a:r>
              <a:rPr lang="zh-CN" altLang="zh-CN" dirty="0" smtClean="0"/>
              <a:t>中</a:t>
            </a:r>
            <a:r>
              <a:rPr lang="en-US" altLang="zh-CN" dirty="0" err="1" smtClean="0"/>
              <a:t>bvalidate</a:t>
            </a:r>
            <a:r>
              <a:rPr lang="en-US" altLang="zh-CN" dirty="0" smtClean="0"/>
              <a:t>='N'</a:t>
            </a:r>
            <a:r>
              <a:rPr lang="zh-CN" altLang="zh-CN" dirty="0" smtClean="0"/>
              <a:t>的重算</a:t>
            </a:r>
            <a:r>
              <a:rPr lang="en-US" altLang="zh-CN" dirty="0" err="1" smtClean="0"/>
              <a:t>priceb</a:t>
            </a:r>
            <a:r>
              <a:rPr lang="zh-CN" altLang="zh-CN" dirty="0" smtClean="0"/>
              <a:t>；</a:t>
            </a:r>
            <a:r>
              <a:rPr lang="en-US" altLang="zh-CN" dirty="0" smtClean="0"/>
              <a:t/>
            </a:r>
            <a:br>
              <a:rPr lang="en-US" altLang="zh-CN" dirty="0" smtClean="0"/>
            </a:br>
            <a:r>
              <a:rPr lang="en-US" altLang="zh-CN" dirty="0" smtClean="0"/>
              <a:t>3</a:t>
            </a:r>
            <a:r>
              <a:rPr lang="zh-CN" altLang="zh-CN" dirty="0" smtClean="0"/>
              <a:t>之后再更新</a:t>
            </a:r>
            <a:r>
              <a:rPr lang="en-US" altLang="zh-CN" dirty="0" smtClean="0"/>
              <a:t>price</a:t>
            </a:r>
            <a:r>
              <a:rPr lang="zh-CN" altLang="zh-CN" dirty="0" smtClean="0"/>
              <a:t>表中</a:t>
            </a:r>
            <a:r>
              <a:rPr lang="en-US" altLang="zh-CN" dirty="0" err="1" smtClean="0"/>
              <a:t>bvalidate</a:t>
            </a:r>
            <a:r>
              <a:rPr lang="en-US" altLang="zh-CN" dirty="0" smtClean="0"/>
              <a:t>='N'</a:t>
            </a:r>
            <a:r>
              <a:rPr lang="zh-CN" altLang="zh-CN" dirty="0" smtClean="0"/>
              <a:t>都为</a:t>
            </a:r>
            <a:r>
              <a:rPr lang="en-US" altLang="zh-CN" dirty="0" smtClean="0"/>
              <a:t>'Y'.</a:t>
            </a:r>
            <a:endParaRPr lang="zh-CN" altLang="zh-CN" dirty="0" smtClean="0"/>
          </a:p>
          <a:p>
            <a:r>
              <a:rPr lang="zh-CN" altLang="zh-CN" dirty="0" smtClean="0"/>
              <a:t>失效数据的排除：因为有</a:t>
            </a:r>
            <a:r>
              <a:rPr lang="en-US" altLang="zh-CN" dirty="0" err="1" smtClean="0"/>
              <a:t>endtime</a:t>
            </a:r>
            <a:r>
              <a:rPr lang="zh-CN" altLang="zh-CN" dirty="0" smtClean="0"/>
              <a:t>，可以排除出更新的数据，并且要和</a:t>
            </a:r>
            <a:r>
              <a:rPr lang="en-US" altLang="zh-CN" dirty="0" err="1" smtClean="0"/>
              <a:t>orderb</a:t>
            </a:r>
            <a:r>
              <a:rPr lang="zh-CN" altLang="zh-CN" dirty="0" smtClean="0"/>
              <a:t>连接所以可以排除删除的数据</a:t>
            </a:r>
          </a:p>
          <a:p>
            <a:r>
              <a:rPr lang="zh-CN" altLang="zh-CN" dirty="0" smtClean="0"/>
              <a:t>如果更新就麻烦了，</a:t>
            </a:r>
            <a:r>
              <a:rPr lang="en-US" altLang="zh-CN" dirty="0" err="1" smtClean="0"/>
              <a:t>dr</a:t>
            </a:r>
            <a:r>
              <a:rPr lang="zh-CN" altLang="zh-CN" dirty="0" smtClean="0"/>
              <a:t>，</a:t>
            </a:r>
            <a:r>
              <a:rPr lang="en-US" altLang="zh-CN" dirty="0" err="1" smtClean="0"/>
              <a:t>bv</a:t>
            </a:r>
            <a:r>
              <a:rPr lang="zh-CN" altLang="zh-CN" dirty="0" smtClean="0"/>
              <a:t>，</a:t>
            </a:r>
            <a:r>
              <a:rPr lang="en-US" altLang="zh-CN" dirty="0" err="1" smtClean="0"/>
              <a:t>modifiedtime</a:t>
            </a:r>
            <a:r>
              <a:rPr lang="zh-CN" altLang="zh-CN" dirty="0" smtClean="0"/>
              <a:t>，</a:t>
            </a:r>
            <a:r>
              <a:rPr lang="en-US" altLang="zh-CN" dirty="0" err="1" smtClean="0"/>
              <a:t>pkprice</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细节</a:t>
            </a:r>
            <a:r>
              <a:rPr lang="en-US" altLang="zh-CN" dirty="0" smtClean="0"/>
              <a:t>-</a:t>
            </a:r>
            <a:r>
              <a:rPr lang="zh-CN" altLang="en-US" dirty="0" smtClean="0"/>
              <a:t>并发控制</a:t>
            </a:r>
            <a:endParaRPr lang="zh-CN" altLang="en-US" dirty="0"/>
          </a:p>
        </p:txBody>
      </p:sp>
      <p:sp>
        <p:nvSpPr>
          <p:cNvPr id="3" name="内容占位符 2"/>
          <p:cNvSpPr>
            <a:spLocks noGrp="1"/>
          </p:cNvSpPr>
          <p:nvPr>
            <p:ph idx="1"/>
          </p:nvPr>
        </p:nvSpPr>
        <p:spPr/>
        <p:txBody>
          <a:bodyPr/>
          <a:lstStyle/>
          <a:p>
            <a:r>
              <a:rPr lang="zh-CN" altLang="en-US" dirty="0" smtClean="0"/>
              <a:t>两种预警用排他</a:t>
            </a:r>
            <a:r>
              <a:rPr lang="zh-CN" altLang="en-US" dirty="0" smtClean="0"/>
              <a:t>锁；更新</a:t>
            </a:r>
            <a:r>
              <a:rPr lang="zh-CN" altLang="en-US" dirty="0" smtClean="0"/>
              <a:t>无效字段用共享锁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zh-CN" dirty="0" smtClean="0"/>
              <a:t>建一个</a:t>
            </a:r>
            <a:r>
              <a:rPr lang="zh-CN" altLang="en-US" dirty="0" smtClean="0"/>
              <a:t>冗余</a:t>
            </a:r>
            <a:r>
              <a:rPr lang="zh-CN" altLang="zh-CN" dirty="0" smtClean="0"/>
              <a:t>表</a:t>
            </a:r>
            <a:r>
              <a:rPr lang="zh-CN" altLang="en-US" dirty="0" smtClean="0"/>
              <a:t>。</a:t>
            </a:r>
            <a:r>
              <a:rPr lang="zh-CN" altLang="zh-CN" dirty="0" smtClean="0"/>
              <a:t>每次新增，更新和删除的时候去计算一下所有</a:t>
            </a:r>
            <a:r>
              <a:rPr lang="zh-CN" altLang="en-US" dirty="0" smtClean="0"/>
              <a:t>需要的价格</a:t>
            </a:r>
            <a:r>
              <a:rPr lang="zh-CN" altLang="zh-CN" dirty="0" smtClean="0"/>
              <a:t>插入这个表里，等需要询价的时候直接到</a:t>
            </a:r>
            <a:r>
              <a:rPr lang="zh-CN" altLang="en-US" dirty="0" smtClean="0"/>
              <a:t>冗余</a:t>
            </a:r>
            <a:r>
              <a:rPr lang="zh-CN" altLang="zh-CN" dirty="0" smtClean="0"/>
              <a:t>表里取数据，不用再计算了。</a:t>
            </a:r>
            <a:endParaRPr lang="en-US" altLang="zh-CN" dirty="0" smtClean="0"/>
          </a:p>
          <a:p>
            <a:r>
              <a:rPr lang="zh-CN" altLang="en-US" dirty="0" smtClean="0"/>
              <a:t>冗余</a:t>
            </a:r>
            <a:r>
              <a:rPr lang="zh-CN" altLang="zh-CN" dirty="0" smtClean="0"/>
              <a:t>表</a:t>
            </a:r>
            <a:r>
              <a:rPr lang="en-US" altLang="zh-CN" dirty="0" err="1" smtClean="0"/>
              <a:t>po_order_price</a:t>
            </a:r>
            <a:r>
              <a:rPr lang="zh-CN" altLang="en-US" dirty="0" smtClean="0"/>
              <a:t>的结构：包含所有需要的价格，各种维度和其它需要的字段</a:t>
            </a:r>
            <a:endParaRPr lang="en-US" altLang="zh-CN" dirty="0" smtClean="0"/>
          </a:p>
          <a:p>
            <a:r>
              <a:rPr lang="zh-CN" altLang="zh-CN" dirty="0" smtClean="0"/>
              <a:t>遇到的问题：</a:t>
            </a:r>
            <a:r>
              <a:rPr lang="zh-CN" altLang="en-US" dirty="0" smtClean="0"/>
              <a:t>查询虽然快了，但。</a:t>
            </a:r>
            <a:r>
              <a:rPr lang="zh-CN" altLang="zh-CN" dirty="0" smtClean="0"/>
              <a:t>新增，更新和删除的时候速度太慢。</a:t>
            </a:r>
          </a:p>
          <a:p>
            <a:endParaRPr lang="zh-CN" altLang="en-US" dirty="0" smtClean="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建 Bitmap 图像.bmp"/>
          <p:cNvPicPr>
            <a:picLocks noChangeAspect="1"/>
          </p:cNvPicPr>
          <p:nvPr/>
        </p:nvPicPr>
        <p:blipFill>
          <a:blip r:embed="rId2" cstate="print"/>
          <a:stretch>
            <a:fillRect/>
          </a:stretch>
        </p:blipFill>
        <p:spPr>
          <a:xfrm>
            <a:off x="971600" y="305045"/>
            <a:ext cx="7272807" cy="6310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r>
              <a:rPr lang="en-US" altLang="zh-CN" dirty="0" smtClean="0"/>
              <a:t>3-</a:t>
            </a:r>
            <a:r>
              <a:rPr lang="zh-CN" altLang="en-US" dirty="0" smtClean="0"/>
              <a:t>每月预警</a:t>
            </a:r>
            <a:endParaRPr lang="zh-CN" altLang="en-US" dirty="0"/>
          </a:p>
        </p:txBody>
      </p:sp>
      <p:sp>
        <p:nvSpPr>
          <p:cNvPr id="3" name="内容占位符 2"/>
          <p:cNvSpPr>
            <a:spLocks noGrp="1"/>
          </p:cNvSpPr>
          <p:nvPr>
            <p:ph idx="1"/>
          </p:nvPr>
        </p:nvSpPr>
        <p:spPr>
          <a:xfrm>
            <a:off x="457200" y="1340768"/>
            <a:ext cx="8229600" cy="5040560"/>
          </a:xfrm>
        </p:spPr>
        <p:txBody>
          <a:bodyPr>
            <a:normAutofit/>
          </a:bodyPr>
          <a:lstStyle/>
          <a:p>
            <a:r>
              <a:rPr lang="zh-CN" altLang="en-US" dirty="0" smtClean="0"/>
              <a:t>每个月初把上个月的数据</a:t>
            </a:r>
            <a:r>
              <a:rPr lang="zh-CN" altLang="zh-CN" dirty="0" smtClean="0"/>
              <a:t>计算一下</a:t>
            </a:r>
            <a:r>
              <a:rPr lang="zh-CN" altLang="en-US" dirty="0" smtClean="0"/>
              <a:t>，</a:t>
            </a:r>
            <a:r>
              <a:rPr lang="zh-CN" altLang="zh-CN" dirty="0" smtClean="0"/>
              <a:t>插入临时表</a:t>
            </a:r>
            <a:r>
              <a:rPr lang="zh-CN" altLang="en-US" dirty="0" smtClean="0"/>
              <a:t>。保证最近被插入或者更新的数据不断被纳入询价表，因为是半夜计算，不是每次更新和删除的时候，所以用户体验比较好。</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解决方案</a:t>
            </a:r>
            <a:r>
              <a:rPr lang="en-US" altLang="zh-CN" dirty="0" smtClean="0"/>
              <a:t>3-</a:t>
            </a:r>
            <a:r>
              <a:rPr lang="zh-CN" altLang="en-US" dirty="0" smtClean="0"/>
              <a:t>查询</a:t>
            </a:r>
            <a:endParaRPr lang="zh-CN" altLang="en-US" dirty="0"/>
          </a:p>
        </p:txBody>
      </p:sp>
      <p:sp>
        <p:nvSpPr>
          <p:cNvPr id="3" name="内容占位符 2"/>
          <p:cNvSpPr>
            <a:spLocks noGrp="1"/>
          </p:cNvSpPr>
          <p:nvPr>
            <p:ph idx="1"/>
          </p:nvPr>
        </p:nvSpPr>
        <p:spPr/>
        <p:txBody>
          <a:bodyPr/>
          <a:lstStyle/>
          <a:p>
            <a:r>
              <a:rPr lang="zh-CN" altLang="en-US" dirty="0" smtClean="0"/>
              <a:t>查询的时候，因为冗余表里没有当月的数据，所以时间是当月的数据都</a:t>
            </a:r>
            <a:r>
              <a:rPr lang="zh-CN" altLang="en-US" smtClean="0"/>
              <a:t>从</a:t>
            </a:r>
            <a:r>
              <a:rPr lang="en-US" altLang="zh-CN" smtClean="0"/>
              <a:t>po_order_price</a:t>
            </a:r>
            <a:r>
              <a:rPr lang="zh-CN" altLang="en-US" smtClean="0"/>
              <a:t>表</a:t>
            </a:r>
            <a:r>
              <a:rPr lang="zh-CN" altLang="en-US" dirty="0" smtClean="0"/>
              <a:t>查，以前的数据都从冗余表查，</a:t>
            </a:r>
            <a:r>
              <a:rPr lang="zh-CN" altLang="zh-CN" dirty="0" smtClean="0"/>
              <a:t>再把两个结果</a:t>
            </a:r>
            <a:r>
              <a:rPr lang="en-US" altLang="zh-CN" dirty="0" smtClean="0"/>
              <a:t>union</a:t>
            </a:r>
            <a:r>
              <a:rPr lang="zh-CN" altLang="zh-CN" dirty="0" smtClean="0"/>
              <a:t>起来作为最后的结果。</a:t>
            </a:r>
            <a:r>
              <a:rPr lang="zh-CN" altLang="en-US" dirty="0" smtClean="0"/>
              <a:t>如图</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331640" y="63045"/>
            <a:ext cx="6480720" cy="650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smtClean="0"/>
              <a:t>解决方案</a:t>
            </a:r>
            <a:r>
              <a:rPr lang="en-US" altLang="zh-CN" dirty="0" smtClean="0"/>
              <a:t>3</a:t>
            </a:r>
            <a:r>
              <a:rPr lang="zh-CN" altLang="en-US" dirty="0" smtClean="0"/>
              <a:t>遇到的问题</a:t>
            </a:r>
            <a:endParaRPr lang="zh-CN" altLang="en-US" dirty="0"/>
          </a:p>
        </p:txBody>
      </p:sp>
      <p:sp>
        <p:nvSpPr>
          <p:cNvPr id="3" name="内容占位符 2"/>
          <p:cNvSpPr>
            <a:spLocks noGrp="1"/>
          </p:cNvSpPr>
          <p:nvPr>
            <p:ph idx="1"/>
          </p:nvPr>
        </p:nvSpPr>
        <p:spPr>
          <a:xfrm>
            <a:off x="457200" y="1600200"/>
            <a:ext cx="8229600" cy="4525963"/>
          </a:xfrm>
        </p:spPr>
        <p:txBody>
          <a:bodyPr>
            <a:normAutofit/>
          </a:bodyPr>
          <a:lstStyle/>
          <a:p>
            <a:r>
              <a:rPr lang="zh-CN" altLang="en-US" dirty="0" smtClean="0"/>
              <a:t>当数据变动（更新和删除）的时候以前计算的那些询价结果不对。新增时没问题的，因为这个月刚增加的数据会从</a:t>
            </a:r>
            <a:r>
              <a:rPr lang="en-US" altLang="zh-CN" dirty="0" err="1" smtClean="0"/>
              <a:t>po_order_b</a:t>
            </a:r>
            <a:r>
              <a:rPr lang="zh-CN" altLang="en-US" dirty="0" smtClean="0"/>
              <a:t>表查。</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1520</Words>
  <Application>Microsoft Office PowerPoint</Application>
  <PresentationFormat>全屏显示(4:3)</PresentationFormat>
  <Paragraphs>93</Paragraphs>
  <Slides>31</Slides>
  <Notes>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询价计算</vt:lpstr>
      <vt:lpstr>问题背景： </vt:lpstr>
      <vt:lpstr>解决方案1</vt:lpstr>
      <vt:lpstr>解决方案2</vt:lpstr>
      <vt:lpstr>幻灯片 5</vt:lpstr>
      <vt:lpstr>解决方案3-每月预警</vt:lpstr>
      <vt:lpstr> 解决方案3-查询</vt:lpstr>
      <vt:lpstr>幻灯片 8</vt:lpstr>
      <vt:lpstr>解决方案3遇到的问题</vt:lpstr>
      <vt:lpstr>当前解决方案的思路</vt:lpstr>
      <vt:lpstr>当前方案查询图示</vt:lpstr>
      <vt:lpstr>幻灯片 12</vt:lpstr>
      <vt:lpstr>询价维护类的类图</vt:lpstr>
      <vt:lpstr>询价查询类的类图</vt:lpstr>
      <vt:lpstr>效率问题-删除和更新的时候</vt:lpstr>
      <vt:lpstr>效率问题-查询p1部分</vt:lpstr>
      <vt:lpstr>效率问题-查询p2部分</vt:lpstr>
      <vt:lpstr>效率问题-查询p2部分</vt:lpstr>
      <vt:lpstr>效率问题-查询p3部分</vt:lpstr>
      <vt:lpstr>名词解释</vt:lpstr>
      <vt:lpstr>名词解释</vt:lpstr>
      <vt:lpstr>名词解释</vt:lpstr>
      <vt:lpstr>用到询价的场景</vt:lpstr>
      <vt:lpstr>细节- dividedtime向前推2天</vt:lpstr>
      <vt:lpstr>细节- 用modifiedtime划分数据</vt:lpstr>
      <vt:lpstr>细节-删除和更新为啥会影响price表</vt:lpstr>
      <vt:lpstr>细节-删除和更新为啥会影响price表</vt:lpstr>
      <vt:lpstr>细节-询价按月统计</vt:lpstr>
      <vt:lpstr>幻灯片 29</vt:lpstr>
      <vt:lpstr>细节-每日给更新详细算法</vt:lpstr>
      <vt:lpstr>细节-并发控制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问题背景： </dc:title>
  <dc:creator>yangtian</dc:creator>
  <cp:lastModifiedBy>yangtian</cp:lastModifiedBy>
  <cp:revision>157</cp:revision>
  <dcterms:created xsi:type="dcterms:W3CDTF">2011-11-14T14:44:54Z</dcterms:created>
  <dcterms:modified xsi:type="dcterms:W3CDTF">2011-11-26T07:14:05Z</dcterms:modified>
</cp:coreProperties>
</file>