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63" r:id="rId6"/>
    <p:sldId id="264" r:id="rId7"/>
    <p:sldId id="280" r:id="rId8"/>
    <p:sldId id="281" r:id="rId9"/>
    <p:sldId id="300" r:id="rId10"/>
    <p:sldId id="301" r:id="rId11"/>
    <p:sldId id="307" r:id="rId12"/>
    <p:sldId id="283" r:id="rId13"/>
    <p:sldId id="284" r:id="rId14"/>
    <p:sldId id="285" r:id="rId15"/>
    <p:sldId id="286" r:id="rId16"/>
    <p:sldId id="302" r:id="rId17"/>
    <p:sldId id="306" r:id="rId18"/>
    <p:sldId id="308" r:id="rId19"/>
    <p:sldId id="309" r:id="rId20"/>
    <p:sldId id="310" r:id="rId21"/>
    <p:sldId id="311" r:id="rId22"/>
    <p:sldId id="29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db606d51a5c7e7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38758-9BE1-4C0A-B300-CD8E8ECC06BD}" v="14" dt="2023-12-19T17:50:21.6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shak kalla" userId="a8e09fd73d64b4ff" providerId="LiveId" clId="{08538758-9BE1-4C0A-B300-CD8E8ECC06BD}"/>
    <pc:docChg chg="custSel addSld modSld">
      <pc:chgData name="rakshak kalla" userId="a8e09fd73d64b4ff" providerId="LiveId" clId="{08538758-9BE1-4C0A-B300-CD8E8ECC06BD}" dt="2024-01-31T15:22:09.266" v="242" actId="122"/>
      <pc:docMkLst>
        <pc:docMk/>
      </pc:docMkLst>
      <pc:sldChg chg="modSp mod">
        <pc:chgData name="rakshak kalla" userId="a8e09fd73d64b4ff" providerId="LiveId" clId="{08538758-9BE1-4C0A-B300-CD8E8ECC06BD}" dt="2023-12-19T17:35:38.314" v="141" actId="207"/>
        <pc:sldMkLst>
          <pc:docMk/>
          <pc:sldMk cId="777079139" sldId="260"/>
        </pc:sldMkLst>
        <pc:spChg chg="mod">
          <ac:chgData name="rakshak kalla" userId="a8e09fd73d64b4ff" providerId="LiveId" clId="{08538758-9BE1-4C0A-B300-CD8E8ECC06BD}" dt="2023-12-19T17:35:38.314" v="141" actId="207"/>
          <ac:spMkLst>
            <pc:docMk/>
            <pc:sldMk cId="777079139" sldId="260"/>
            <ac:spMk id="2" creationId="{D8A8A039-D162-4FED-ECA4-29755BCF1917}"/>
          </ac:spMkLst>
        </pc:spChg>
        <pc:spChg chg="mod">
          <ac:chgData name="rakshak kalla" userId="a8e09fd73d64b4ff" providerId="LiveId" clId="{08538758-9BE1-4C0A-B300-CD8E8ECC06BD}" dt="2023-12-19T17:22:55.268" v="2" actId="20577"/>
          <ac:spMkLst>
            <pc:docMk/>
            <pc:sldMk cId="777079139" sldId="260"/>
            <ac:spMk id="3" creationId="{B9131C44-994A-4445-F8F8-3FDFCDFEEA36}"/>
          </ac:spMkLst>
        </pc:spChg>
      </pc:sldChg>
      <pc:sldChg chg="modSp mod">
        <pc:chgData name="rakshak kalla" userId="a8e09fd73d64b4ff" providerId="LiveId" clId="{08538758-9BE1-4C0A-B300-CD8E8ECC06BD}" dt="2023-12-19T17:35:53.191" v="142" actId="207"/>
        <pc:sldMkLst>
          <pc:docMk/>
          <pc:sldMk cId="3074795439" sldId="261"/>
        </pc:sldMkLst>
        <pc:spChg chg="mod">
          <ac:chgData name="rakshak kalla" userId="a8e09fd73d64b4ff" providerId="LiveId" clId="{08538758-9BE1-4C0A-B300-CD8E8ECC06BD}" dt="2023-12-19T17:35:53.191" v="142" actId="207"/>
          <ac:spMkLst>
            <pc:docMk/>
            <pc:sldMk cId="3074795439" sldId="261"/>
            <ac:spMk id="2" creationId="{02EA33CF-E72B-32C8-0161-38B3C0581A6E}"/>
          </ac:spMkLst>
        </pc:spChg>
      </pc:sldChg>
      <pc:sldChg chg="modSp mod">
        <pc:chgData name="rakshak kalla" userId="a8e09fd73d64b4ff" providerId="LiveId" clId="{08538758-9BE1-4C0A-B300-CD8E8ECC06BD}" dt="2023-12-19T17:28:36.661" v="66" actId="20577"/>
        <pc:sldMkLst>
          <pc:docMk/>
          <pc:sldMk cId="120755089" sldId="262"/>
        </pc:sldMkLst>
        <pc:spChg chg="mod">
          <ac:chgData name="rakshak kalla" userId="a8e09fd73d64b4ff" providerId="LiveId" clId="{08538758-9BE1-4C0A-B300-CD8E8ECC06BD}" dt="2023-12-19T17:28:36.661" v="66" actId="20577"/>
          <ac:spMkLst>
            <pc:docMk/>
            <pc:sldMk cId="120755089" sldId="262"/>
            <ac:spMk id="2" creationId="{59258066-2D57-436B-54F6-809954A55499}"/>
          </ac:spMkLst>
        </pc:spChg>
      </pc:sldChg>
      <pc:sldChg chg="modSp mod">
        <pc:chgData name="rakshak kalla" userId="a8e09fd73d64b4ff" providerId="LiveId" clId="{08538758-9BE1-4C0A-B300-CD8E8ECC06BD}" dt="2023-12-19T17:28:12.196" v="59" actId="20577"/>
        <pc:sldMkLst>
          <pc:docMk/>
          <pc:sldMk cId="3706526864" sldId="263"/>
        </pc:sldMkLst>
        <pc:spChg chg="mod">
          <ac:chgData name="rakshak kalla" userId="a8e09fd73d64b4ff" providerId="LiveId" clId="{08538758-9BE1-4C0A-B300-CD8E8ECC06BD}" dt="2023-12-19T17:28:12.196" v="59" actId="20577"/>
          <ac:spMkLst>
            <pc:docMk/>
            <pc:sldMk cId="3706526864" sldId="263"/>
            <ac:spMk id="2" creationId="{FAE79620-FE20-CA65-1A86-932FDC8987DC}"/>
          </ac:spMkLst>
        </pc:spChg>
      </pc:sldChg>
      <pc:sldChg chg="modSp mod">
        <pc:chgData name="rakshak kalla" userId="a8e09fd73d64b4ff" providerId="LiveId" clId="{08538758-9BE1-4C0A-B300-CD8E8ECC06BD}" dt="2023-12-19T17:36:08.399" v="143" actId="207"/>
        <pc:sldMkLst>
          <pc:docMk/>
          <pc:sldMk cId="3664699468" sldId="264"/>
        </pc:sldMkLst>
        <pc:spChg chg="mod">
          <ac:chgData name="rakshak kalla" userId="a8e09fd73d64b4ff" providerId="LiveId" clId="{08538758-9BE1-4C0A-B300-CD8E8ECC06BD}" dt="2023-12-19T17:36:08.399" v="143" actId="207"/>
          <ac:spMkLst>
            <pc:docMk/>
            <pc:sldMk cId="3664699468" sldId="264"/>
            <ac:spMk id="2" creationId="{33554CB6-5D87-D29B-B200-81F1E318D440}"/>
          </ac:spMkLst>
        </pc:spChg>
        <pc:spChg chg="mod">
          <ac:chgData name="rakshak kalla" userId="a8e09fd73d64b4ff" providerId="LiveId" clId="{08538758-9BE1-4C0A-B300-CD8E8ECC06BD}" dt="2023-12-19T17:27:50.075" v="45" actId="1035"/>
          <ac:spMkLst>
            <pc:docMk/>
            <pc:sldMk cId="3664699468" sldId="264"/>
            <ac:spMk id="3" creationId="{329939D6-15BB-881D-C81A-D496A0634353}"/>
          </ac:spMkLst>
        </pc:spChg>
      </pc:sldChg>
      <pc:sldChg chg="modSp mod">
        <pc:chgData name="rakshak kalla" userId="a8e09fd73d64b4ff" providerId="LiveId" clId="{08538758-9BE1-4C0A-B300-CD8E8ECC06BD}" dt="2023-12-19T17:26:20.412" v="25" actId="403"/>
        <pc:sldMkLst>
          <pc:docMk/>
          <pc:sldMk cId="3055637225" sldId="280"/>
        </pc:sldMkLst>
        <pc:spChg chg="mod">
          <ac:chgData name="rakshak kalla" userId="a8e09fd73d64b4ff" providerId="LiveId" clId="{08538758-9BE1-4C0A-B300-CD8E8ECC06BD}" dt="2023-12-19T17:26:20.412" v="25" actId="403"/>
          <ac:spMkLst>
            <pc:docMk/>
            <pc:sldMk cId="3055637225" sldId="280"/>
            <ac:spMk id="2" creationId="{BEE0B81E-C21C-CEFD-9509-DE85BA9C8C5A}"/>
          </ac:spMkLst>
        </pc:spChg>
      </pc:sldChg>
      <pc:sldChg chg="modSp mod">
        <pc:chgData name="rakshak kalla" userId="a8e09fd73d64b4ff" providerId="LiveId" clId="{08538758-9BE1-4C0A-B300-CD8E8ECC06BD}" dt="2023-12-19T17:26:00.573" v="23" actId="403"/>
        <pc:sldMkLst>
          <pc:docMk/>
          <pc:sldMk cId="158414712" sldId="281"/>
        </pc:sldMkLst>
        <pc:spChg chg="mod">
          <ac:chgData name="rakshak kalla" userId="a8e09fd73d64b4ff" providerId="LiveId" clId="{08538758-9BE1-4C0A-B300-CD8E8ECC06BD}" dt="2023-12-19T17:26:00.573" v="23" actId="403"/>
          <ac:spMkLst>
            <pc:docMk/>
            <pc:sldMk cId="158414712" sldId="281"/>
            <ac:spMk id="2" creationId="{80D73D45-B118-B951-1E6C-7FDC41D81589}"/>
          </ac:spMkLst>
        </pc:spChg>
      </pc:sldChg>
      <pc:sldChg chg="modSp mod">
        <pc:chgData name="rakshak kalla" userId="a8e09fd73d64b4ff" providerId="LiveId" clId="{08538758-9BE1-4C0A-B300-CD8E8ECC06BD}" dt="2024-01-31T15:22:09.266" v="242" actId="122"/>
        <pc:sldMkLst>
          <pc:docMk/>
          <pc:sldMk cId="694867552" sldId="282"/>
        </pc:sldMkLst>
        <pc:spChg chg="mod">
          <ac:chgData name="rakshak kalla" userId="a8e09fd73d64b4ff" providerId="LiveId" clId="{08538758-9BE1-4C0A-B300-CD8E8ECC06BD}" dt="2024-01-31T15:22:09.266" v="242" actId="122"/>
          <ac:spMkLst>
            <pc:docMk/>
            <pc:sldMk cId="694867552" sldId="282"/>
            <ac:spMk id="2" creationId="{427BF07C-0EAB-26A8-4440-C1C7AE641275}"/>
          </ac:spMkLst>
        </pc:spChg>
      </pc:sldChg>
      <pc:sldChg chg="modSp mod">
        <pc:chgData name="rakshak kalla" userId="a8e09fd73d64b4ff" providerId="LiveId" clId="{08538758-9BE1-4C0A-B300-CD8E8ECC06BD}" dt="2023-12-19T17:34:49.148" v="137" actId="207"/>
        <pc:sldMkLst>
          <pc:docMk/>
          <pc:sldMk cId="923576434" sldId="283"/>
        </pc:sldMkLst>
        <pc:spChg chg="mod">
          <ac:chgData name="rakshak kalla" userId="a8e09fd73d64b4ff" providerId="LiveId" clId="{08538758-9BE1-4C0A-B300-CD8E8ECC06BD}" dt="2023-12-19T17:34:49.148" v="137" actId="207"/>
          <ac:spMkLst>
            <pc:docMk/>
            <pc:sldMk cId="923576434" sldId="283"/>
            <ac:spMk id="5" creationId="{28394F53-BBD3-249D-28F0-1D2E96778CE7}"/>
          </ac:spMkLst>
        </pc:spChg>
      </pc:sldChg>
      <pc:sldChg chg="modSp mod">
        <pc:chgData name="rakshak kalla" userId="a8e09fd73d64b4ff" providerId="LiveId" clId="{08538758-9BE1-4C0A-B300-CD8E8ECC06BD}" dt="2023-12-19T17:35:10.765" v="138" actId="207"/>
        <pc:sldMkLst>
          <pc:docMk/>
          <pc:sldMk cId="1400970371" sldId="285"/>
        </pc:sldMkLst>
        <pc:spChg chg="mod">
          <ac:chgData name="rakshak kalla" userId="a8e09fd73d64b4ff" providerId="LiveId" clId="{08538758-9BE1-4C0A-B300-CD8E8ECC06BD}" dt="2023-12-19T17:35:10.765" v="138" actId="207"/>
          <ac:spMkLst>
            <pc:docMk/>
            <pc:sldMk cId="1400970371" sldId="285"/>
            <ac:spMk id="2" creationId="{484D8873-74EC-9003-D376-E931D70018F3}"/>
          </ac:spMkLst>
        </pc:spChg>
        <pc:spChg chg="mod">
          <ac:chgData name="rakshak kalla" userId="a8e09fd73d64b4ff" providerId="LiveId" clId="{08538758-9BE1-4C0A-B300-CD8E8ECC06BD}" dt="2023-12-19T17:24:58.974" v="18" actId="20577"/>
          <ac:spMkLst>
            <pc:docMk/>
            <pc:sldMk cId="1400970371" sldId="285"/>
            <ac:spMk id="3" creationId="{A66E0475-2A00-E4A2-E4CD-04B9B56652FE}"/>
          </ac:spMkLst>
        </pc:spChg>
      </pc:sldChg>
      <pc:sldChg chg="modSp mod">
        <pc:chgData name="rakshak kalla" userId="a8e09fd73d64b4ff" providerId="LiveId" clId="{08538758-9BE1-4C0A-B300-CD8E8ECC06BD}" dt="2023-12-19T17:36:25.591" v="144" actId="207"/>
        <pc:sldMkLst>
          <pc:docMk/>
          <pc:sldMk cId="1784830841" sldId="287"/>
        </pc:sldMkLst>
        <pc:spChg chg="mod">
          <ac:chgData name="rakshak kalla" userId="a8e09fd73d64b4ff" providerId="LiveId" clId="{08538758-9BE1-4C0A-B300-CD8E8ECC06BD}" dt="2023-12-19T17:36:25.591" v="144" actId="207"/>
          <ac:spMkLst>
            <pc:docMk/>
            <pc:sldMk cId="1784830841" sldId="287"/>
            <ac:spMk id="2" creationId="{81410AE0-0682-058E-FB14-469E986EA4DB}"/>
          </ac:spMkLst>
        </pc:spChg>
      </pc:sldChg>
      <pc:sldChg chg="modSp mod">
        <pc:chgData name="rakshak kalla" userId="a8e09fd73d64b4ff" providerId="LiveId" clId="{08538758-9BE1-4C0A-B300-CD8E8ECC06BD}" dt="2024-01-31T15:21:32.046" v="237" actId="14100"/>
        <pc:sldMkLst>
          <pc:docMk/>
          <pc:sldMk cId="756759314" sldId="288"/>
        </pc:sldMkLst>
        <pc:spChg chg="mod">
          <ac:chgData name="rakshak kalla" userId="a8e09fd73d64b4ff" providerId="LiveId" clId="{08538758-9BE1-4C0A-B300-CD8E8ECC06BD}" dt="2024-01-31T15:21:32.046" v="237" actId="14100"/>
          <ac:spMkLst>
            <pc:docMk/>
            <pc:sldMk cId="756759314" sldId="288"/>
            <ac:spMk id="2" creationId="{C53F6A25-FF43-21EF-68AF-AF5E4F40DF05}"/>
          </ac:spMkLst>
        </pc:spChg>
        <pc:spChg chg="mod">
          <ac:chgData name="rakshak kalla" userId="a8e09fd73d64b4ff" providerId="LiveId" clId="{08538758-9BE1-4C0A-B300-CD8E8ECC06BD}" dt="2024-01-31T15:21:00.173" v="234" actId="123"/>
          <ac:spMkLst>
            <pc:docMk/>
            <pc:sldMk cId="756759314" sldId="288"/>
            <ac:spMk id="3" creationId="{A69F2C7A-AB82-C560-C068-C98544E11D9F}"/>
          </ac:spMkLst>
        </pc:spChg>
      </pc:sldChg>
      <pc:sldChg chg="addSp delSp modSp mod">
        <pc:chgData name="rakshak kalla" userId="a8e09fd73d64b4ff" providerId="LiveId" clId="{08538758-9BE1-4C0A-B300-CD8E8ECC06BD}" dt="2023-12-19T17:45:29.308" v="187" actId="1036"/>
        <pc:sldMkLst>
          <pc:docMk/>
          <pc:sldMk cId="2033059727" sldId="289"/>
        </pc:sldMkLst>
        <pc:spChg chg="mod">
          <ac:chgData name="rakshak kalla" userId="a8e09fd73d64b4ff" providerId="LiveId" clId="{08538758-9BE1-4C0A-B300-CD8E8ECC06BD}" dt="2023-12-19T17:36:53.752" v="146" actId="207"/>
          <ac:spMkLst>
            <pc:docMk/>
            <pc:sldMk cId="2033059727" sldId="289"/>
            <ac:spMk id="2" creationId="{897DE4D2-0F44-9893-8E79-FCD06987BA95}"/>
          </ac:spMkLst>
        </pc:spChg>
        <pc:spChg chg="add del mod">
          <ac:chgData name="rakshak kalla" userId="a8e09fd73d64b4ff" providerId="LiveId" clId="{08538758-9BE1-4C0A-B300-CD8E8ECC06BD}" dt="2023-12-19T17:38:38.153" v="152" actId="22"/>
          <ac:spMkLst>
            <pc:docMk/>
            <pc:sldMk cId="2033059727" sldId="289"/>
            <ac:spMk id="5" creationId="{B2C93AAF-9F53-9789-1371-4C8EB1A0E000}"/>
          </ac:spMkLst>
        </pc:spChg>
        <pc:picChg chg="del">
          <ac:chgData name="rakshak kalla" userId="a8e09fd73d64b4ff" providerId="LiveId" clId="{08538758-9BE1-4C0A-B300-CD8E8ECC06BD}" dt="2023-12-19T17:37:44.147" v="150" actId="21"/>
          <ac:picMkLst>
            <pc:docMk/>
            <pc:sldMk cId="2033059727" sldId="289"/>
            <ac:picMk id="4" creationId="{9FCA5101-E243-E8B5-F2C4-4D3E267668B5}"/>
          </ac:picMkLst>
        </pc:picChg>
        <pc:picChg chg="add mod ord">
          <ac:chgData name="rakshak kalla" userId="a8e09fd73d64b4ff" providerId="LiveId" clId="{08538758-9BE1-4C0A-B300-CD8E8ECC06BD}" dt="2023-12-19T17:45:29.308" v="187" actId="1036"/>
          <ac:picMkLst>
            <pc:docMk/>
            <pc:sldMk cId="2033059727" sldId="289"/>
            <ac:picMk id="7" creationId="{98B2635D-BDCE-2E0D-0044-7F10483528C9}"/>
          </ac:picMkLst>
        </pc:picChg>
      </pc:sldChg>
      <pc:sldChg chg="addSp delSp modSp mod">
        <pc:chgData name="rakshak kalla" userId="a8e09fd73d64b4ff" providerId="LiveId" clId="{08538758-9BE1-4C0A-B300-CD8E8ECC06BD}" dt="2023-12-19T17:39:14.153" v="155" actId="22"/>
        <pc:sldMkLst>
          <pc:docMk/>
          <pc:sldMk cId="3819857077" sldId="290"/>
        </pc:sldMkLst>
        <pc:spChg chg="add del mod">
          <ac:chgData name="rakshak kalla" userId="a8e09fd73d64b4ff" providerId="LiveId" clId="{08538758-9BE1-4C0A-B300-CD8E8ECC06BD}" dt="2023-12-19T17:39:14.153" v="155" actId="22"/>
          <ac:spMkLst>
            <pc:docMk/>
            <pc:sldMk cId="3819857077" sldId="290"/>
            <ac:spMk id="3" creationId="{11447BE5-4C4E-48FA-3EFF-D016D387B4DE}"/>
          </ac:spMkLst>
        </pc:spChg>
        <pc:picChg chg="del">
          <ac:chgData name="rakshak kalla" userId="a8e09fd73d64b4ff" providerId="LiveId" clId="{08538758-9BE1-4C0A-B300-CD8E8ECC06BD}" dt="2023-12-19T17:38:49.821" v="153" actId="21"/>
          <ac:picMkLst>
            <pc:docMk/>
            <pc:sldMk cId="3819857077" sldId="290"/>
            <ac:picMk id="4" creationId="{1AB51C86-C7C4-5D18-FC65-FF2EEF9BBCF6}"/>
          </ac:picMkLst>
        </pc:picChg>
        <pc:picChg chg="add mod ord">
          <ac:chgData name="rakshak kalla" userId="a8e09fd73d64b4ff" providerId="LiveId" clId="{08538758-9BE1-4C0A-B300-CD8E8ECC06BD}" dt="2023-12-19T17:39:14.153" v="155" actId="22"/>
          <ac:picMkLst>
            <pc:docMk/>
            <pc:sldMk cId="3819857077" sldId="290"/>
            <ac:picMk id="6" creationId="{7C734317-C784-5C0F-DDDC-1D2FBEBC2778}"/>
          </ac:picMkLst>
        </pc:picChg>
      </pc:sldChg>
      <pc:sldChg chg="addSp delSp modSp mod">
        <pc:chgData name="rakshak kalla" userId="a8e09fd73d64b4ff" providerId="LiveId" clId="{08538758-9BE1-4C0A-B300-CD8E8ECC06BD}" dt="2023-12-19T17:45:41.043" v="189" actId="1076"/>
        <pc:sldMkLst>
          <pc:docMk/>
          <pc:sldMk cId="3967985692" sldId="291"/>
        </pc:sldMkLst>
        <pc:spChg chg="add del mod">
          <ac:chgData name="rakshak kalla" userId="a8e09fd73d64b4ff" providerId="LiveId" clId="{08538758-9BE1-4C0A-B300-CD8E8ECC06BD}" dt="2023-12-19T17:40:17.222" v="159"/>
          <ac:spMkLst>
            <pc:docMk/>
            <pc:sldMk cId="3967985692" sldId="291"/>
            <ac:spMk id="3" creationId="{1EB8C29E-8ACF-01FB-C61D-A709013EB5A2}"/>
          </ac:spMkLst>
        </pc:spChg>
        <pc:spChg chg="add del mod">
          <ac:chgData name="rakshak kalla" userId="a8e09fd73d64b4ff" providerId="LiveId" clId="{08538758-9BE1-4C0A-B300-CD8E8ECC06BD}" dt="2023-12-19T17:40:48.496" v="163"/>
          <ac:spMkLst>
            <pc:docMk/>
            <pc:sldMk cId="3967985692" sldId="291"/>
            <ac:spMk id="7" creationId="{07A25506-60CC-A9C6-EB72-CC3DFE657C75}"/>
          </ac:spMkLst>
        </pc:spChg>
        <pc:picChg chg="del">
          <ac:chgData name="rakshak kalla" userId="a8e09fd73d64b4ff" providerId="LiveId" clId="{08538758-9BE1-4C0A-B300-CD8E8ECC06BD}" dt="2023-12-19T17:40:04.538" v="156" actId="21"/>
          <ac:picMkLst>
            <pc:docMk/>
            <pc:sldMk cId="3967985692" sldId="291"/>
            <ac:picMk id="4" creationId="{F8460F44-C6C4-4237-714F-8ED388468251}"/>
          </ac:picMkLst>
        </pc:picChg>
        <pc:picChg chg="add del mod">
          <ac:chgData name="rakshak kalla" userId="a8e09fd73d64b4ff" providerId="LiveId" clId="{08538758-9BE1-4C0A-B300-CD8E8ECC06BD}" dt="2023-12-19T17:40:22.401" v="160" actId="21"/>
          <ac:picMkLst>
            <pc:docMk/>
            <pc:sldMk cId="3967985692" sldId="291"/>
            <ac:picMk id="5" creationId="{2DC339B8-11C8-C971-D87A-C475155627F2}"/>
          </ac:picMkLst>
        </pc:picChg>
        <pc:picChg chg="add mod">
          <ac:chgData name="rakshak kalla" userId="a8e09fd73d64b4ff" providerId="LiveId" clId="{08538758-9BE1-4C0A-B300-CD8E8ECC06BD}" dt="2023-12-19T17:45:41.043" v="189" actId="1076"/>
          <ac:picMkLst>
            <pc:docMk/>
            <pc:sldMk cId="3967985692" sldId="291"/>
            <ac:picMk id="8" creationId="{92DA9AE2-AD7A-355D-4E69-4AE6B1B064E3}"/>
          </ac:picMkLst>
        </pc:picChg>
      </pc:sldChg>
      <pc:sldChg chg="addSp delSp modSp mod">
        <pc:chgData name="rakshak kalla" userId="a8e09fd73d64b4ff" providerId="LiveId" clId="{08538758-9BE1-4C0A-B300-CD8E8ECC06BD}" dt="2023-12-19T17:45:51.735" v="191" actId="1076"/>
        <pc:sldMkLst>
          <pc:docMk/>
          <pc:sldMk cId="2818846517" sldId="292"/>
        </pc:sldMkLst>
        <pc:spChg chg="add del mod">
          <ac:chgData name="rakshak kalla" userId="a8e09fd73d64b4ff" providerId="LiveId" clId="{08538758-9BE1-4C0A-B300-CD8E8ECC06BD}" dt="2023-12-19T17:41:51.464" v="168"/>
          <ac:spMkLst>
            <pc:docMk/>
            <pc:sldMk cId="2818846517" sldId="292"/>
            <ac:spMk id="4" creationId="{3E7BB84B-2949-88A7-D33A-DE48E84E14FD}"/>
          </ac:spMkLst>
        </pc:spChg>
        <pc:picChg chg="del">
          <ac:chgData name="rakshak kalla" userId="a8e09fd73d64b4ff" providerId="LiveId" clId="{08538758-9BE1-4C0A-B300-CD8E8ECC06BD}" dt="2023-12-19T17:41:27.232" v="165" actId="21"/>
          <ac:picMkLst>
            <pc:docMk/>
            <pc:sldMk cId="2818846517" sldId="292"/>
            <ac:picMk id="2" creationId="{12F9FCA3-7BA9-4DBE-2031-E7C6A5290A8A}"/>
          </ac:picMkLst>
        </pc:picChg>
        <pc:picChg chg="add mod">
          <ac:chgData name="rakshak kalla" userId="a8e09fd73d64b4ff" providerId="LiveId" clId="{08538758-9BE1-4C0A-B300-CD8E8ECC06BD}" dt="2023-12-19T17:45:51.735" v="191" actId="1076"/>
          <ac:picMkLst>
            <pc:docMk/>
            <pc:sldMk cId="2818846517" sldId="292"/>
            <ac:picMk id="5" creationId="{AAF95B98-83CB-3125-C665-B61115903073}"/>
          </ac:picMkLst>
        </pc:picChg>
      </pc:sldChg>
      <pc:sldChg chg="addSp delSp modSp mod">
        <pc:chgData name="rakshak kalla" userId="a8e09fd73d64b4ff" providerId="LiveId" clId="{08538758-9BE1-4C0A-B300-CD8E8ECC06BD}" dt="2023-12-19T17:46:01.645" v="193" actId="1076"/>
        <pc:sldMkLst>
          <pc:docMk/>
          <pc:sldMk cId="4280539931" sldId="293"/>
        </pc:sldMkLst>
        <pc:spChg chg="add del mod">
          <ac:chgData name="rakshak kalla" userId="a8e09fd73d64b4ff" providerId="LiveId" clId="{08538758-9BE1-4C0A-B300-CD8E8ECC06BD}" dt="2023-12-19T17:42:39.728" v="173"/>
          <ac:spMkLst>
            <pc:docMk/>
            <pc:sldMk cId="4280539931" sldId="293"/>
            <ac:spMk id="3" creationId="{2BFE8E0E-A6EE-DD9A-1488-C7C702FEEC6C}"/>
          </ac:spMkLst>
        </pc:spChg>
        <pc:picChg chg="del">
          <ac:chgData name="rakshak kalla" userId="a8e09fd73d64b4ff" providerId="LiveId" clId="{08538758-9BE1-4C0A-B300-CD8E8ECC06BD}" dt="2023-12-19T17:42:10.024" v="169" actId="21"/>
          <ac:picMkLst>
            <pc:docMk/>
            <pc:sldMk cId="4280539931" sldId="293"/>
            <ac:picMk id="4" creationId="{6682FF48-D009-B041-BEA8-084A01EE78BB}"/>
          </ac:picMkLst>
        </pc:picChg>
        <pc:picChg chg="add mod">
          <ac:chgData name="rakshak kalla" userId="a8e09fd73d64b4ff" providerId="LiveId" clId="{08538758-9BE1-4C0A-B300-CD8E8ECC06BD}" dt="2023-12-19T17:46:01.645" v="193" actId="1076"/>
          <ac:picMkLst>
            <pc:docMk/>
            <pc:sldMk cId="4280539931" sldId="293"/>
            <ac:picMk id="5" creationId="{ABA91404-8222-48E5-5CE1-D3CCDCEE599D}"/>
          </ac:picMkLst>
        </pc:picChg>
      </pc:sldChg>
      <pc:sldChg chg="addSp delSp modSp mod">
        <pc:chgData name="rakshak kalla" userId="a8e09fd73d64b4ff" providerId="LiveId" clId="{08538758-9BE1-4C0A-B300-CD8E8ECC06BD}" dt="2023-12-19T17:46:10.742" v="195" actId="1076"/>
        <pc:sldMkLst>
          <pc:docMk/>
          <pc:sldMk cId="1641322532" sldId="294"/>
        </pc:sldMkLst>
        <pc:spChg chg="add del mod">
          <ac:chgData name="rakshak kalla" userId="a8e09fd73d64b4ff" providerId="LiveId" clId="{08538758-9BE1-4C0A-B300-CD8E8ECC06BD}" dt="2023-12-19T17:43:17.873" v="177"/>
          <ac:spMkLst>
            <pc:docMk/>
            <pc:sldMk cId="1641322532" sldId="294"/>
            <ac:spMk id="3" creationId="{313FF595-9D79-8AC7-834F-2426631035E1}"/>
          </ac:spMkLst>
        </pc:spChg>
        <pc:picChg chg="del">
          <ac:chgData name="rakshak kalla" userId="a8e09fd73d64b4ff" providerId="LiveId" clId="{08538758-9BE1-4C0A-B300-CD8E8ECC06BD}" dt="2023-12-19T17:42:56.182" v="174" actId="21"/>
          <ac:picMkLst>
            <pc:docMk/>
            <pc:sldMk cId="1641322532" sldId="294"/>
            <ac:picMk id="4" creationId="{52B206F6-EAD8-76E5-2D5A-F88141B63382}"/>
          </ac:picMkLst>
        </pc:picChg>
        <pc:picChg chg="add mod">
          <ac:chgData name="rakshak kalla" userId="a8e09fd73d64b4ff" providerId="LiveId" clId="{08538758-9BE1-4C0A-B300-CD8E8ECC06BD}" dt="2023-12-19T17:46:10.742" v="195" actId="1076"/>
          <ac:picMkLst>
            <pc:docMk/>
            <pc:sldMk cId="1641322532" sldId="294"/>
            <ac:picMk id="5" creationId="{2D14AFF7-3C9F-237B-66E3-CACC00D58BB0}"/>
          </ac:picMkLst>
        </pc:picChg>
      </pc:sldChg>
      <pc:sldChg chg="addSp delSp modSp mod">
        <pc:chgData name="rakshak kalla" userId="a8e09fd73d64b4ff" providerId="LiveId" clId="{08538758-9BE1-4C0A-B300-CD8E8ECC06BD}" dt="2023-12-19T17:47:47.821" v="209" actId="14100"/>
        <pc:sldMkLst>
          <pc:docMk/>
          <pc:sldMk cId="2837554219" sldId="295"/>
        </pc:sldMkLst>
        <pc:spChg chg="mod">
          <ac:chgData name="rakshak kalla" userId="a8e09fd73d64b4ff" providerId="LiveId" clId="{08538758-9BE1-4C0A-B300-CD8E8ECC06BD}" dt="2023-12-19T17:47:47.821" v="209" actId="14100"/>
          <ac:spMkLst>
            <pc:docMk/>
            <pc:sldMk cId="2837554219" sldId="295"/>
            <ac:spMk id="5" creationId="{C1FD42E4-E63E-72E4-AE6A-FADBC31A4012}"/>
          </ac:spMkLst>
        </pc:spChg>
        <pc:grpChg chg="del">
          <ac:chgData name="rakshak kalla" userId="a8e09fd73d64b4ff" providerId="LiveId" clId="{08538758-9BE1-4C0A-B300-CD8E8ECC06BD}" dt="2023-12-19T17:43:30.357" v="178" actId="21"/>
          <ac:grpSpMkLst>
            <pc:docMk/>
            <pc:sldMk cId="2837554219" sldId="295"/>
            <ac:grpSpMk id="6" creationId="{D6C951B0-8DC2-54FF-E3B8-54568BBE7782}"/>
          </ac:grpSpMkLst>
        </pc:grpChg>
        <pc:picChg chg="add mod">
          <ac:chgData name="rakshak kalla" userId="a8e09fd73d64b4ff" providerId="LiveId" clId="{08538758-9BE1-4C0A-B300-CD8E8ECC06BD}" dt="2023-12-19T17:47:28.447" v="206" actId="1076"/>
          <ac:picMkLst>
            <pc:docMk/>
            <pc:sldMk cId="2837554219" sldId="295"/>
            <ac:picMk id="2" creationId="{D41277DD-1A25-085E-6F70-CEC521887385}"/>
          </ac:picMkLst>
        </pc:picChg>
        <pc:picChg chg="del">
          <ac:chgData name="rakshak kalla" userId="a8e09fd73d64b4ff" providerId="LiveId" clId="{08538758-9BE1-4C0A-B300-CD8E8ECC06BD}" dt="2023-12-19T17:43:34.964" v="179" actId="21"/>
          <ac:picMkLst>
            <pc:docMk/>
            <pc:sldMk cId="2837554219" sldId="295"/>
            <ac:picMk id="10" creationId="{D8AFC465-7568-3343-596A-D21C768E18A2}"/>
          </ac:picMkLst>
        </pc:picChg>
      </pc:sldChg>
      <pc:sldChg chg="addSp delSp modSp mod">
        <pc:chgData name="rakshak kalla" userId="a8e09fd73d64b4ff" providerId="LiveId" clId="{08538758-9BE1-4C0A-B300-CD8E8ECC06BD}" dt="2023-12-19T17:48:41.305" v="216" actId="1036"/>
        <pc:sldMkLst>
          <pc:docMk/>
          <pc:sldMk cId="1264746709" sldId="296"/>
        </pc:sldMkLst>
        <pc:spChg chg="del">
          <ac:chgData name="rakshak kalla" userId="a8e09fd73d64b4ff" providerId="LiveId" clId="{08538758-9BE1-4C0A-B300-CD8E8ECC06BD}" dt="2023-12-19T17:48:26.629" v="212"/>
          <ac:spMkLst>
            <pc:docMk/>
            <pc:sldMk cId="1264746709" sldId="296"/>
            <ac:spMk id="3" creationId="{835BD234-D6F6-BA37-D70E-0DF49697A883}"/>
          </ac:spMkLst>
        </pc:spChg>
        <pc:grpChg chg="del">
          <ac:chgData name="rakshak kalla" userId="a8e09fd73d64b4ff" providerId="LiveId" clId="{08538758-9BE1-4C0A-B300-CD8E8ECC06BD}" dt="2023-12-19T17:47:56.892" v="210" actId="21"/>
          <ac:grpSpMkLst>
            <pc:docMk/>
            <pc:sldMk cId="1264746709" sldId="296"/>
            <ac:grpSpMk id="4" creationId="{34362FBF-F2CE-1AE9-B775-8AC58AB2294C}"/>
          </ac:grpSpMkLst>
        </pc:grpChg>
        <pc:picChg chg="add mod">
          <ac:chgData name="rakshak kalla" userId="a8e09fd73d64b4ff" providerId="LiveId" clId="{08538758-9BE1-4C0A-B300-CD8E8ECC06BD}" dt="2023-12-19T17:48:41.305" v="216" actId="1036"/>
          <ac:picMkLst>
            <pc:docMk/>
            <pc:sldMk cId="1264746709" sldId="296"/>
            <ac:picMk id="2" creationId="{61253EAD-445B-D5EA-1894-97CF2F204D56}"/>
          </ac:picMkLst>
        </pc:picChg>
        <pc:picChg chg="del">
          <ac:chgData name="rakshak kalla" userId="a8e09fd73d64b4ff" providerId="LiveId" clId="{08538758-9BE1-4C0A-B300-CD8E8ECC06BD}" dt="2023-12-19T17:48:03.499" v="211" actId="21"/>
          <ac:picMkLst>
            <pc:docMk/>
            <pc:sldMk cId="1264746709" sldId="296"/>
            <ac:picMk id="7" creationId="{DFC32D32-2FAB-1A8E-4094-1CF191644EF0}"/>
          </ac:picMkLst>
        </pc:picChg>
      </pc:sldChg>
      <pc:sldChg chg="addSp delSp modSp mod">
        <pc:chgData name="rakshak kalla" userId="a8e09fd73d64b4ff" providerId="LiveId" clId="{08538758-9BE1-4C0A-B300-CD8E8ECC06BD}" dt="2023-12-19T17:49:12.924" v="221" actId="1076"/>
        <pc:sldMkLst>
          <pc:docMk/>
          <pc:sldMk cId="2288045756" sldId="297"/>
        </pc:sldMkLst>
        <pc:spChg chg="del">
          <ac:chgData name="rakshak kalla" userId="a8e09fd73d64b4ff" providerId="LiveId" clId="{08538758-9BE1-4C0A-B300-CD8E8ECC06BD}" dt="2023-12-19T17:49:06.156" v="219"/>
          <ac:spMkLst>
            <pc:docMk/>
            <pc:sldMk cId="2288045756" sldId="297"/>
            <ac:spMk id="3" creationId="{F49FD56D-44A7-24D9-B79D-099B1F24ED82}"/>
          </ac:spMkLst>
        </pc:spChg>
        <pc:grpChg chg="del">
          <ac:chgData name="rakshak kalla" userId="a8e09fd73d64b4ff" providerId="LiveId" clId="{08538758-9BE1-4C0A-B300-CD8E8ECC06BD}" dt="2023-12-19T17:48:49.458" v="217" actId="21"/>
          <ac:grpSpMkLst>
            <pc:docMk/>
            <pc:sldMk cId="2288045756" sldId="297"/>
            <ac:grpSpMk id="4" creationId="{26BC6FFA-D780-EAC0-B3C6-C0FB7C348F0E}"/>
          </ac:grpSpMkLst>
        </pc:grpChg>
        <pc:picChg chg="add mod">
          <ac:chgData name="rakshak kalla" userId="a8e09fd73d64b4ff" providerId="LiveId" clId="{08538758-9BE1-4C0A-B300-CD8E8ECC06BD}" dt="2023-12-19T17:49:12.924" v="221" actId="1076"/>
          <ac:picMkLst>
            <pc:docMk/>
            <pc:sldMk cId="2288045756" sldId="297"/>
            <ac:picMk id="2" creationId="{2C2F247B-C3DA-B522-6DE0-3F8D3690C01E}"/>
          </ac:picMkLst>
        </pc:picChg>
        <pc:picChg chg="del">
          <ac:chgData name="rakshak kalla" userId="a8e09fd73d64b4ff" providerId="LiveId" clId="{08538758-9BE1-4C0A-B300-CD8E8ECC06BD}" dt="2023-12-19T17:48:52.606" v="218" actId="21"/>
          <ac:picMkLst>
            <pc:docMk/>
            <pc:sldMk cId="2288045756" sldId="297"/>
            <ac:picMk id="7" creationId="{B51CA921-9090-05D1-CA30-88EA99DD7453}"/>
          </ac:picMkLst>
        </pc:picChg>
      </pc:sldChg>
      <pc:sldChg chg="modSp mod">
        <pc:chgData name="rakshak kalla" userId="a8e09fd73d64b4ff" providerId="LiveId" clId="{08538758-9BE1-4C0A-B300-CD8E8ECC06BD}" dt="2023-12-19T17:37:30.960" v="149" actId="207"/>
        <pc:sldMkLst>
          <pc:docMk/>
          <pc:sldMk cId="1944658966" sldId="298"/>
        </pc:sldMkLst>
        <pc:spChg chg="mod">
          <ac:chgData name="rakshak kalla" userId="a8e09fd73d64b4ff" providerId="LiveId" clId="{08538758-9BE1-4C0A-B300-CD8E8ECC06BD}" dt="2023-12-19T17:37:30.960" v="149" actId="207"/>
          <ac:spMkLst>
            <pc:docMk/>
            <pc:sldMk cId="1944658966" sldId="298"/>
            <ac:spMk id="2" creationId="{D25AB7CF-7CD0-8CB7-9148-97EA3D02EC0D}"/>
          </ac:spMkLst>
        </pc:spChg>
        <pc:spChg chg="mod">
          <ac:chgData name="rakshak kalla" userId="a8e09fd73d64b4ff" providerId="LiveId" clId="{08538758-9BE1-4C0A-B300-CD8E8ECC06BD}" dt="2023-12-19T17:31:42.101" v="118" actId="1035"/>
          <ac:spMkLst>
            <pc:docMk/>
            <pc:sldMk cId="1944658966" sldId="298"/>
            <ac:spMk id="3" creationId="{CD9A3525-9C08-C54B-E774-F8E443685D4C}"/>
          </ac:spMkLst>
        </pc:spChg>
      </pc:sldChg>
      <pc:sldChg chg="addSp delSp modSp new mod">
        <pc:chgData name="rakshak kalla" userId="a8e09fd73d64b4ff" providerId="LiveId" clId="{08538758-9BE1-4C0A-B300-CD8E8ECC06BD}" dt="2023-12-19T17:50:21.691" v="226"/>
        <pc:sldMkLst>
          <pc:docMk/>
          <pc:sldMk cId="238549778" sldId="299"/>
        </pc:sldMkLst>
        <pc:spChg chg="del">
          <ac:chgData name="rakshak kalla" userId="a8e09fd73d64b4ff" providerId="LiveId" clId="{08538758-9BE1-4C0A-B300-CD8E8ECC06BD}" dt="2023-12-19T17:49:56.680" v="223" actId="21"/>
          <ac:spMkLst>
            <pc:docMk/>
            <pc:sldMk cId="238549778" sldId="299"/>
            <ac:spMk id="2" creationId="{21C1F28B-D12C-6377-F348-B7B50751BEBF}"/>
          </ac:spMkLst>
        </pc:spChg>
        <pc:spChg chg="del mod">
          <ac:chgData name="rakshak kalla" userId="a8e09fd73d64b4ff" providerId="LiveId" clId="{08538758-9BE1-4C0A-B300-CD8E8ECC06BD}" dt="2023-12-19T17:50:03.875" v="225"/>
          <ac:spMkLst>
            <pc:docMk/>
            <pc:sldMk cId="238549778" sldId="299"/>
            <ac:spMk id="3" creationId="{7A2FEAB1-1897-714B-5C65-62648D4C5649}"/>
          </ac:spMkLst>
        </pc:spChg>
        <pc:spChg chg="add del mod">
          <ac:chgData name="rakshak kalla" userId="a8e09fd73d64b4ff" providerId="LiveId" clId="{08538758-9BE1-4C0A-B300-CD8E8ECC06BD}" dt="2023-12-19T17:50:21.691" v="226"/>
          <ac:spMkLst>
            <pc:docMk/>
            <pc:sldMk cId="238549778" sldId="299"/>
            <ac:spMk id="4" creationId="{42F8D476-3F50-13CC-DC20-2062C9D15A3F}"/>
          </ac:spMkLst>
        </pc:spChg>
        <pc:picChg chg="add mod">
          <ac:chgData name="rakshak kalla" userId="a8e09fd73d64b4ff" providerId="LiveId" clId="{08538758-9BE1-4C0A-B300-CD8E8ECC06BD}" dt="2023-12-19T17:50:21.691" v="226"/>
          <ac:picMkLst>
            <pc:docMk/>
            <pc:sldMk cId="238549778" sldId="299"/>
            <ac:picMk id="5" creationId="{9E387E2C-B20E-7DA9-C2FD-F2333B61AACB}"/>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03-26T23:30:18.694"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6/14/2024</a:t>
            </a:fld>
            <a:endParaRPr lang="en-US"/>
          </a:p>
        </p:txBody>
      </p:sp>
      <p:sp>
        <p:nvSpPr>
          <p:cNvPr id="5" name="Footer Placeholder 4">
            <a:extLst>
              <a:ext uri="{FF2B5EF4-FFF2-40B4-BE49-F238E27FC236}">
                <a16:creationId xmlns:a16="http://schemas.microsoft.com/office/drawing/2014/main" xmlns=""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26370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EA4E7C3-7830-49F3-9F45-4B2F2B4CAC93}"/>
              </a:ext>
            </a:extLst>
          </p:cNvPr>
          <p:cNvSpPr>
            <a:spLocks noGrp="1"/>
          </p:cNvSpPr>
          <p:nvPr>
            <p:ph type="dt" sz="half" idx="10"/>
          </p:nvPr>
        </p:nvSpPr>
        <p:spPr/>
        <p:txBody>
          <a:bodyPr/>
          <a:lstStyle/>
          <a:p>
            <a:fld id="{32637B58-87C1-446D-BDA9-B06F4BCF7782}" type="datetimeFigureOut">
              <a:rPr lang="en-US" smtClean="0"/>
              <a:t>6/14/2024</a:t>
            </a:fld>
            <a:endParaRPr lang="en-US"/>
          </a:p>
        </p:txBody>
      </p:sp>
      <p:sp>
        <p:nvSpPr>
          <p:cNvPr id="5" name="Footer Placeholder 4">
            <a:extLst>
              <a:ext uri="{FF2B5EF4-FFF2-40B4-BE49-F238E27FC236}">
                <a16:creationId xmlns:a16="http://schemas.microsoft.com/office/drawing/2014/main" xmlns=""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2005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45ED8B2-BE7F-4417-8A8A-A95C8BB70827}"/>
              </a:ext>
            </a:extLst>
          </p:cNvPr>
          <p:cNvSpPr>
            <a:spLocks noGrp="1"/>
          </p:cNvSpPr>
          <p:nvPr>
            <p:ph type="dt" sz="half" idx="10"/>
          </p:nvPr>
        </p:nvSpPr>
        <p:spPr/>
        <p:txBody>
          <a:bodyPr/>
          <a:lstStyle/>
          <a:p>
            <a:fld id="{32637B58-87C1-446D-BDA9-B06F4BCF7782}" type="datetimeFigureOut">
              <a:rPr lang="en-US" smtClean="0"/>
              <a:t>6/14/2024</a:t>
            </a:fld>
            <a:endParaRPr lang="en-US"/>
          </a:p>
        </p:txBody>
      </p:sp>
      <p:sp>
        <p:nvSpPr>
          <p:cNvPr id="5" name="Footer Placeholder 4">
            <a:extLst>
              <a:ext uri="{FF2B5EF4-FFF2-40B4-BE49-F238E27FC236}">
                <a16:creationId xmlns:a16="http://schemas.microsoft.com/office/drawing/2014/main" xmlns=""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82586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6/14/2024</a:t>
            </a:fld>
            <a:endParaRPr lang="en-US"/>
          </a:p>
        </p:txBody>
      </p:sp>
      <p:sp>
        <p:nvSpPr>
          <p:cNvPr id="5" name="Footer Placeholder 4">
            <a:extLst>
              <a:ext uri="{FF2B5EF4-FFF2-40B4-BE49-F238E27FC236}">
                <a16:creationId xmlns:a16="http://schemas.microsoft.com/office/drawing/2014/main" xmlns=""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xmlns=""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34695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B94588B-131A-42F3-B76C-62BD65E4806B}"/>
              </a:ext>
            </a:extLst>
          </p:cNvPr>
          <p:cNvSpPr>
            <a:spLocks noGrp="1"/>
          </p:cNvSpPr>
          <p:nvPr>
            <p:ph type="dt" sz="half" idx="10"/>
          </p:nvPr>
        </p:nvSpPr>
        <p:spPr/>
        <p:txBody>
          <a:bodyPr/>
          <a:lstStyle/>
          <a:p>
            <a:fld id="{32637B58-87C1-446D-BDA9-B06F4BCF7782}" type="datetimeFigureOut">
              <a:rPr lang="en-US" smtClean="0"/>
              <a:t>6/14/2024</a:t>
            </a:fld>
            <a:endParaRPr lang="en-US"/>
          </a:p>
        </p:txBody>
      </p:sp>
      <p:sp>
        <p:nvSpPr>
          <p:cNvPr id="5" name="Footer Placeholder 4">
            <a:extLst>
              <a:ext uri="{FF2B5EF4-FFF2-40B4-BE49-F238E27FC236}">
                <a16:creationId xmlns:a16="http://schemas.microsoft.com/office/drawing/2014/main" xmlns=""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11001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7CBD9F59-B591-4E2F-899E-3CA78CE82D45}"/>
              </a:ext>
            </a:extLst>
          </p:cNvPr>
          <p:cNvSpPr>
            <a:spLocks noGrp="1"/>
          </p:cNvSpPr>
          <p:nvPr>
            <p:ph type="dt" sz="half" idx="10"/>
          </p:nvPr>
        </p:nvSpPr>
        <p:spPr/>
        <p:txBody>
          <a:bodyPr/>
          <a:lstStyle/>
          <a:p>
            <a:fld id="{32637B58-87C1-446D-BDA9-B06F4BCF7782}" type="datetimeFigureOut">
              <a:rPr lang="en-US" smtClean="0"/>
              <a:t>6/14/2024</a:t>
            </a:fld>
            <a:endParaRPr lang="en-US"/>
          </a:p>
        </p:txBody>
      </p:sp>
      <p:sp>
        <p:nvSpPr>
          <p:cNvPr id="6" name="Footer Placeholder 5">
            <a:extLst>
              <a:ext uri="{FF2B5EF4-FFF2-40B4-BE49-F238E27FC236}">
                <a16:creationId xmlns:a16="http://schemas.microsoft.com/office/drawing/2014/main" xmlns=""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21212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8E3C169-8D29-4CC4-9581-748178F3C00A}"/>
              </a:ext>
            </a:extLst>
          </p:cNvPr>
          <p:cNvSpPr>
            <a:spLocks noGrp="1"/>
          </p:cNvSpPr>
          <p:nvPr>
            <p:ph type="dt" sz="half" idx="10"/>
          </p:nvPr>
        </p:nvSpPr>
        <p:spPr/>
        <p:txBody>
          <a:bodyPr/>
          <a:lstStyle/>
          <a:p>
            <a:fld id="{32637B58-87C1-446D-BDA9-B06F4BCF7782}" type="datetimeFigureOut">
              <a:rPr lang="en-US" smtClean="0"/>
              <a:t>6/14/2024</a:t>
            </a:fld>
            <a:endParaRPr lang="en-US"/>
          </a:p>
        </p:txBody>
      </p:sp>
      <p:sp>
        <p:nvSpPr>
          <p:cNvPr id="8" name="Footer Placeholder 7">
            <a:extLst>
              <a:ext uri="{FF2B5EF4-FFF2-40B4-BE49-F238E27FC236}">
                <a16:creationId xmlns:a16="http://schemas.microsoft.com/office/drawing/2014/main" xmlns=""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69556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1BDFF7A-EBD3-4FEB-8451-5D7355069117}"/>
              </a:ext>
            </a:extLst>
          </p:cNvPr>
          <p:cNvSpPr>
            <a:spLocks noGrp="1"/>
          </p:cNvSpPr>
          <p:nvPr>
            <p:ph type="dt" sz="half" idx="10"/>
          </p:nvPr>
        </p:nvSpPr>
        <p:spPr/>
        <p:txBody>
          <a:bodyPr/>
          <a:lstStyle/>
          <a:p>
            <a:fld id="{32637B58-87C1-446D-BDA9-B06F4BCF7782}" type="datetimeFigureOut">
              <a:rPr lang="en-US" smtClean="0"/>
              <a:t>6/14/2024</a:t>
            </a:fld>
            <a:endParaRPr lang="en-US"/>
          </a:p>
        </p:txBody>
      </p:sp>
      <p:sp>
        <p:nvSpPr>
          <p:cNvPr id="4" name="Footer Placeholder 3">
            <a:extLst>
              <a:ext uri="{FF2B5EF4-FFF2-40B4-BE49-F238E27FC236}">
                <a16:creationId xmlns:a16="http://schemas.microsoft.com/office/drawing/2014/main" xmlns=""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52157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A2485D4-41D3-4182-8DFE-2E0713EC0B8A}"/>
              </a:ext>
            </a:extLst>
          </p:cNvPr>
          <p:cNvSpPr>
            <a:spLocks noGrp="1"/>
          </p:cNvSpPr>
          <p:nvPr>
            <p:ph type="dt" sz="half" idx="10"/>
          </p:nvPr>
        </p:nvSpPr>
        <p:spPr/>
        <p:txBody>
          <a:bodyPr/>
          <a:lstStyle/>
          <a:p>
            <a:fld id="{32637B58-87C1-446D-BDA9-B06F4BCF7782}" type="datetimeFigureOut">
              <a:rPr lang="en-US" smtClean="0"/>
              <a:t>6/14/2024</a:t>
            </a:fld>
            <a:endParaRPr lang="en-US"/>
          </a:p>
        </p:txBody>
      </p:sp>
      <p:sp>
        <p:nvSpPr>
          <p:cNvPr id="3" name="Footer Placeholder 2">
            <a:extLst>
              <a:ext uri="{FF2B5EF4-FFF2-40B4-BE49-F238E27FC236}">
                <a16:creationId xmlns:a16="http://schemas.microsoft.com/office/drawing/2014/main" xmlns=""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73382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4F1C41D-2A59-4512-8034-6DB705787D78}"/>
              </a:ext>
            </a:extLst>
          </p:cNvPr>
          <p:cNvSpPr>
            <a:spLocks noGrp="1"/>
          </p:cNvSpPr>
          <p:nvPr>
            <p:ph type="dt" sz="half" idx="10"/>
          </p:nvPr>
        </p:nvSpPr>
        <p:spPr/>
        <p:txBody>
          <a:bodyPr/>
          <a:lstStyle/>
          <a:p>
            <a:fld id="{32637B58-87C1-446D-BDA9-B06F4BCF7782}" type="datetimeFigureOut">
              <a:rPr lang="en-US" smtClean="0"/>
              <a:t>6/14/2024</a:t>
            </a:fld>
            <a:endParaRPr lang="en-US"/>
          </a:p>
        </p:txBody>
      </p:sp>
      <p:sp>
        <p:nvSpPr>
          <p:cNvPr id="6" name="Footer Placeholder 5">
            <a:extLst>
              <a:ext uri="{FF2B5EF4-FFF2-40B4-BE49-F238E27FC236}">
                <a16:creationId xmlns:a16="http://schemas.microsoft.com/office/drawing/2014/main" xmlns=""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97771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7A87172-A64E-4C38-82ED-2A7050B0FB68}"/>
              </a:ext>
            </a:extLst>
          </p:cNvPr>
          <p:cNvSpPr>
            <a:spLocks noGrp="1"/>
          </p:cNvSpPr>
          <p:nvPr>
            <p:ph type="dt" sz="half" idx="10"/>
          </p:nvPr>
        </p:nvSpPr>
        <p:spPr/>
        <p:txBody>
          <a:bodyPr/>
          <a:lstStyle/>
          <a:p>
            <a:fld id="{32637B58-87C1-446D-BDA9-B06F4BCF7782}" type="datetimeFigureOut">
              <a:rPr lang="en-US" smtClean="0"/>
              <a:t>6/14/2024</a:t>
            </a:fld>
            <a:endParaRPr lang="en-US"/>
          </a:p>
        </p:txBody>
      </p:sp>
      <p:sp>
        <p:nvSpPr>
          <p:cNvPr id="6" name="Footer Placeholder 5">
            <a:extLst>
              <a:ext uri="{FF2B5EF4-FFF2-40B4-BE49-F238E27FC236}">
                <a16:creationId xmlns:a16="http://schemas.microsoft.com/office/drawing/2014/main" xmlns=""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647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xmlns=""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xmlns=""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6/14/2024</a:t>
            </a:fld>
            <a:endParaRPr lang="en-US" dirty="0"/>
          </a:p>
        </p:txBody>
      </p:sp>
      <p:sp>
        <p:nvSpPr>
          <p:cNvPr id="6" name="Slide Number Placeholder 5">
            <a:extLst>
              <a:ext uri="{FF2B5EF4-FFF2-40B4-BE49-F238E27FC236}">
                <a16:creationId xmlns:a16="http://schemas.microsoft.com/office/drawing/2014/main" xmlns=""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354C13-BD5C-4725-AEA4-CA58F83B3654}"/>
              </a:ext>
            </a:extLst>
          </p:cNvPr>
          <p:cNvSpPr>
            <a:spLocks noGrp="1"/>
          </p:cNvSpPr>
          <p:nvPr>
            <p:ph type="title"/>
          </p:nvPr>
        </p:nvSpPr>
        <p:spPr>
          <a:xfrm>
            <a:off x="701965" y="106984"/>
            <a:ext cx="10339732" cy="1329004"/>
          </a:xfrm>
        </p:spPr>
        <p:txBody>
          <a:bodyPr>
            <a:noAutofit/>
          </a:bodyPr>
          <a:lstStyle/>
          <a:p>
            <a:pPr algn="ctr">
              <a:lnSpc>
                <a:spcPct val="150000"/>
              </a:lnSpc>
            </a:pPr>
            <a:r>
              <a:rPr lang="en-IN" sz="1800" b="1" dirty="0">
                <a:solidFill>
                  <a:srgbClr val="0070C0"/>
                </a:solidFill>
                <a:latin typeface="Times New Roman" panose="02020603050405020304" pitchFamily="18" charset="0"/>
                <a:cs typeface="Times New Roman" panose="02020603050405020304" pitchFamily="18" charset="0"/>
              </a:rPr>
              <a:t>ENHANCING CROP PREDICTION THROUGH AGRICULTURAL ENVIRONMENT CHARACTERISTICS: EXPLORING FEATURE SELECTION TECHNIQUES AND CLASSIFIERS</a:t>
            </a:r>
            <a:endParaRPr lang="en-US" sz="1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A0B8471-8B6C-048E-BD81-8842FAC2296E}"/>
              </a:ext>
            </a:extLst>
          </p:cNvPr>
          <p:cNvSpPr>
            <a:spLocks noGrp="1"/>
          </p:cNvSpPr>
          <p:nvPr>
            <p:ph idx="1"/>
          </p:nvPr>
        </p:nvSpPr>
        <p:spPr>
          <a:xfrm>
            <a:off x="354563" y="1324947"/>
            <a:ext cx="10860833" cy="5278287"/>
          </a:xfrm>
        </p:spPr>
        <p:txBody>
          <a:bodyPr>
            <a:normAutofit fontScale="40000" lnSpcReduction="20000"/>
          </a:bodyPr>
          <a:lstStyle/>
          <a:p>
            <a:pPr marL="0" indent="0" algn="ctr">
              <a:buNone/>
            </a:pPr>
            <a:r>
              <a:rPr lang="en-IN" sz="5500" dirty="0" smtClean="0">
                <a:solidFill>
                  <a:schemeClr val="tx1"/>
                </a:solidFill>
                <a:latin typeface="Times New Roman" panose="02020603050405020304" pitchFamily="18" charset="0"/>
                <a:cs typeface="Times New Roman" panose="02020603050405020304" pitchFamily="18" charset="0"/>
              </a:rPr>
              <a:t>Presented By</a:t>
            </a:r>
          </a:p>
          <a:p>
            <a:pPr marL="0" indent="0" algn="ctr">
              <a:buNone/>
            </a:pPr>
            <a:r>
              <a:rPr lang="en-IN" sz="5500" b="1" dirty="0" smtClean="0">
                <a:solidFill>
                  <a:schemeClr val="bg1">
                    <a:lumMod val="10000"/>
                  </a:schemeClr>
                </a:solidFill>
                <a:latin typeface="Times New Roman" panose="02020603050405020304" pitchFamily="18" charset="0"/>
                <a:cs typeface="Times New Roman" panose="02020603050405020304" pitchFamily="18" charset="0"/>
              </a:rPr>
              <a:t>S. </a:t>
            </a:r>
            <a:r>
              <a:rPr lang="en-IN" sz="5500" b="1" dirty="0" err="1" smtClean="0">
                <a:solidFill>
                  <a:schemeClr val="bg1">
                    <a:lumMod val="10000"/>
                  </a:schemeClr>
                </a:solidFill>
                <a:latin typeface="Times New Roman" panose="02020603050405020304" pitchFamily="18" charset="0"/>
                <a:cs typeface="Times New Roman" panose="02020603050405020304" pitchFamily="18" charset="0"/>
              </a:rPr>
              <a:t>Idrus</a:t>
            </a:r>
            <a:r>
              <a:rPr lang="en-IN" sz="5500" b="1" dirty="0" smtClean="0">
                <a:solidFill>
                  <a:schemeClr val="bg1">
                    <a:lumMod val="10000"/>
                  </a:schemeClr>
                </a:solidFill>
                <a:latin typeface="Times New Roman" panose="02020603050405020304" pitchFamily="18" charset="0"/>
                <a:cs typeface="Times New Roman" panose="02020603050405020304" pitchFamily="18" charset="0"/>
              </a:rPr>
              <a:t> </a:t>
            </a:r>
            <a:r>
              <a:rPr lang="en-IN" sz="5500" b="1" dirty="0" err="1" smtClean="0">
                <a:solidFill>
                  <a:schemeClr val="bg1">
                    <a:lumMod val="10000"/>
                  </a:schemeClr>
                </a:solidFill>
                <a:latin typeface="Times New Roman" panose="02020603050405020304" pitchFamily="18" charset="0"/>
                <a:cs typeface="Times New Roman" panose="02020603050405020304" pitchFamily="18" charset="0"/>
              </a:rPr>
              <a:t>Basha</a:t>
            </a:r>
            <a:endParaRPr lang="en-IN" sz="5500" b="1" dirty="0" smtClean="0">
              <a:solidFill>
                <a:schemeClr val="bg1">
                  <a:lumMod val="10000"/>
                </a:schemeClr>
              </a:solidFill>
              <a:latin typeface="Times New Roman" panose="02020603050405020304" pitchFamily="18" charset="0"/>
              <a:cs typeface="Times New Roman" panose="02020603050405020304" pitchFamily="18" charset="0"/>
            </a:endParaRPr>
          </a:p>
          <a:p>
            <a:pPr marL="0" indent="0" algn="ctr">
              <a:buNone/>
            </a:pPr>
            <a:r>
              <a:rPr lang="en-IN" sz="5500" b="1" dirty="0" err="1" smtClean="0">
                <a:solidFill>
                  <a:schemeClr val="bg1">
                    <a:lumMod val="10000"/>
                  </a:schemeClr>
                </a:solidFill>
                <a:latin typeface="Times New Roman" panose="02020603050405020304" pitchFamily="18" charset="0"/>
                <a:cs typeface="Times New Roman" panose="02020603050405020304" pitchFamily="18" charset="0"/>
              </a:rPr>
              <a:t>Reg</a:t>
            </a:r>
            <a:r>
              <a:rPr lang="en-IN" sz="5500" b="1" dirty="0" smtClean="0">
                <a:solidFill>
                  <a:schemeClr val="bg1">
                    <a:lumMod val="10000"/>
                  </a:schemeClr>
                </a:solidFill>
                <a:latin typeface="Times New Roman" panose="02020603050405020304" pitchFamily="18" charset="0"/>
                <a:cs typeface="Times New Roman" panose="02020603050405020304" pitchFamily="18" charset="0"/>
              </a:rPr>
              <a:t> no: 22091F0016</a:t>
            </a:r>
          </a:p>
          <a:p>
            <a:pPr marL="0" indent="0" algn="ctr">
              <a:buNone/>
            </a:pPr>
            <a:r>
              <a:rPr lang="en-IN" sz="5500" dirty="0" smtClean="0">
                <a:solidFill>
                  <a:schemeClr val="tx1"/>
                </a:solidFill>
                <a:latin typeface="Times New Roman" panose="02020603050405020304" pitchFamily="18" charset="0"/>
                <a:cs typeface="Times New Roman" panose="02020603050405020304" pitchFamily="18" charset="0"/>
              </a:rPr>
              <a:t>Under The Esteemed Guidance</a:t>
            </a:r>
          </a:p>
          <a:p>
            <a:pPr marL="0" indent="0">
              <a:buNone/>
            </a:pPr>
            <a:r>
              <a:rPr lang="en-US" sz="6000" b="1" dirty="0" smtClean="0">
                <a:solidFill>
                  <a:srgbClr val="000000"/>
                </a:solidFill>
                <a:latin typeface="Times New Roman" pitchFamily="18" charset="0"/>
                <a:cs typeface="Times New Roman" pitchFamily="18" charset="0"/>
              </a:rPr>
              <a:t>			    Mr</a:t>
            </a:r>
            <a:r>
              <a:rPr lang="en-US" sz="6000" b="1" dirty="0">
                <a:solidFill>
                  <a:srgbClr val="000000"/>
                </a:solidFill>
                <a:latin typeface="Times New Roman" pitchFamily="18" charset="0"/>
                <a:cs typeface="Times New Roman" pitchFamily="18" charset="0"/>
              </a:rPr>
              <a:t>. V. Raja </a:t>
            </a:r>
            <a:r>
              <a:rPr lang="en-US" sz="6000" b="1" dirty="0" err="1">
                <a:solidFill>
                  <a:srgbClr val="000000"/>
                </a:solidFill>
                <a:latin typeface="Times New Roman" pitchFamily="18" charset="0"/>
                <a:cs typeface="Times New Roman" pitchFamily="18" charset="0"/>
              </a:rPr>
              <a:t>Sekhar</a:t>
            </a:r>
            <a:r>
              <a:rPr lang="en-US" sz="6000" b="1" dirty="0">
                <a:solidFill>
                  <a:srgbClr val="000000"/>
                </a:solidFill>
                <a:latin typeface="Times New Roman" pitchFamily="18" charset="0"/>
                <a:cs typeface="Times New Roman" pitchFamily="18" charset="0"/>
              </a:rPr>
              <a:t> (</a:t>
            </a:r>
            <a:r>
              <a:rPr lang="en-US" sz="5400" b="1" dirty="0">
                <a:solidFill>
                  <a:srgbClr val="000000"/>
                </a:solidFill>
                <a:latin typeface="Times New Roman" pitchFamily="18" charset="0"/>
                <a:cs typeface="Times New Roman" pitchFamily="18" charset="0"/>
              </a:rPr>
              <a:t>MCA,M.TECH)</a:t>
            </a:r>
            <a:endParaRPr lang="en-US" sz="6000" b="1" dirty="0">
              <a:solidFill>
                <a:srgbClr val="000000"/>
              </a:solidFill>
              <a:latin typeface="Times New Roman" pitchFamily="18" charset="0"/>
              <a:cs typeface="Times New Roman" pitchFamily="18" charset="0"/>
            </a:endParaRPr>
          </a:p>
          <a:p>
            <a:pPr marL="0" indent="0" algn="ctr">
              <a:buNone/>
            </a:pPr>
            <a:r>
              <a:rPr lang="en-IN" sz="5500" dirty="0" smtClean="0">
                <a:solidFill>
                  <a:schemeClr val="bg1">
                    <a:lumMod val="10000"/>
                  </a:schemeClr>
                </a:solidFill>
                <a:latin typeface="Times New Roman" panose="02020603050405020304" pitchFamily="18" charset="0"/>
                <a:cs typeface="Times New Roman" panose="02020603050405020304" pitchFamily="18" charset="0"/>
              </a:rPr>
              <a:t>      Assistant Professor, Dept. of CSE</a:t>
            </a:r>
          </a:p>
          <a:p>
            <a:pPr algn="just"/>
            <a:endParaRPr lang="en-IN" sz="2000" dirty="0" smtClean="0">
              <a:latin typeface="Times New Roman" panose="02020603050405020304" pitchFamily="18" charset="0"/>
              <a:cs typeface="Times New Roman" panose="02020603050405020304" pitchFamily="18" charset="0"/>
            </a:endParaRPr>
          </a:p>
          <a:p>
            <a:pPr algn="ctr"/>
            <a:endParaRPr lang="en-IN" sz="2000" dirty="0" smtClean="0">
              <a:latin typeface="Times New Roman" panose="02020603050405020304" pitchFamily="18" charset="0"/>
              <a:cs typeface="Times New Roman" panose="02020603050405020304" pitchFamily="18" charset="0"/>
            </a:endParaRPr>
          </a:p>
          <a:p>
            <a:pPr algn="ctr"/>
            <a:endParaRPr lang="en-IN" sz="2000" dirty="0" smtClean="0">
              <a:latin typeface="Times New Roman" panose="02020603050405020304" pitchFamily="18" charset="0"/>
              <a:cs typeface="Times New Roman" panose="02020603050405020304" pitchFamily="18" charset="0"/>
            </a:endParaRPr>
          </a:p>
          <a:p>
            <a:pPr algn="ctr"/>
            <a:endParaRPr lang="en-IN" sz="2000" dirty="0" smtClean="0">
              <a:latin typeface="Times New Roman" panose="02020603050405020304" pitchFamily="18" charset="0"/>
              <a:cs typeface="Times New Roman" panose="02020603050405020304" pitchFamily="18" charset="0"/>
            </a:endParaRPr>
          </a:p>
          <a:p>
            <a:pPr marL="0" indent="0" algn="ctr">
              <a:buNone/>
            </a:pPr>
            <a:r>
              <a:rPr lang="en-US" sz="4800" b="1" dirty="0" smtClean="0">
                <a:solidFill>
                  <a:schemeClr val="bg1">
                    <a:lumMod val="10000"/>
                  </a:schemeClr>
                </a:solidFill>
                <a:latin typeface="Times New Roman" panose="02020603050405020304" pitchFamily="18" charset="0"/>
                <a:cs typeface="Times New Roman" panose="02020603050405020304" pitchFamily="18" charset="0"/>
              </a:rPr>
              <a:t>DEPARTMENT OF MASTER OF COMPUTER APPLICATIONS</a:t>
            </a:r>
          </a:p>
          <a:p>
            <a:pPr marL="0" indent="0" algn="ctr">
              <a:buNone/>
            </a:pPr>
            <a:r>
              <a:rPr lang="en-US" sz="4000" b="1" dirty="0" smtClean="0">
                <a:solidFill>
                  <a:schemeClr val="tx1"/>
                </a:solidFill>
                <a:latin typeface="Times New Roman" panose="02020603050405020304" pitchFamily="18" charset="0"/>
                <a:cs typeface="Times New Roman" panose="02020603050405020304" pitchFamily="18" charset="0"/>
              </a:rPr>
              <a:t>RAJEEV GANDHI MEMORIAL COLLEGE OF ENGINEERING &amp; TECHNOLOGY(AUTONOMOUS)</a:t>
            </a:r>
          </a:p>
          <a:p>
            <a:pPr marL="0" indent="0" algn="ctr">
              <a:buNone/>
            </a:pPr>
            <a:r>
              <a:rPr lang="en-US" sz="4000" b="1" dirty="0" smtClean="0">
                <a:solidFill>
                  <a:schemeClr val="tx1"/>
                </a:solidFill>
                <a:latin typeface="Times New Roman" panose="02020603050405020304" pitchFamily="18" charset="0"/>
                <a:cs typeface="Times New Roman" panose="02020603050405020304" pitchFamily="18" charset="0"/>
              </a:rPr>
              <a:t>NANDYAL-518501, (Estd-1995)</a:t>
            </a:r>
            <a:endParaRPr lang="en-IN" sz="4000" b="1" dirty="0" smtClean="0">
              <a:solidFill>
                <a:schemeClr val="tx1"/>
              </a:solidFill>
              <a:latin typeface="Times New Roman" panose="02020603050405020304" pitchFamily="18" charset="0"/>
              <a:cs typeface="Times New Roman" panose="02020603050405020304" pitchFamily="18" charset="0"/>
            </a:endParaRPr>
          </a:p>
          <a:p>
            <a:pPr algn="ctr"/>
            <a:endParaRPr lang="en-IN" sz="2000" b="1" dirty="0" smtClean="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A693CF8A-662A-5747-88B7-8783F570DB38}"/>
              </a:ext>
            </a:extLst>
          </p:cNvPr>
          <p:cNvPicPr>
            <a:picLocks noChangeAspect="1"/>
          </p:cNvPicPr>
          <p:nvPr/>
        </p:nvPicPr>
        <p:blipFill>
          <a:blip r:embed="rId2"/>
          <a:stretch>
            <a:fillRect/>
          </a:stretch>
        </p:blipFill>
        <p:spPr>
          <a:xfrm>
            <a:off x="5480218" y="4077478"/>
            <a:ext cx="1060315" cy="1056366"/>
          </a:xfrm>
          <a:prstGeom prst="rect">
            <a:avLst/>
          </a:prstGeom>
        </p:spPr>
      </p:pic>
    </p:spTree>
    <p:extLst>
      <p:ext uri="{BB962C8B-B14F-4D97-AF65-F5344CB8AC3E}">
        <p14:creationId xmlns:p14="http://schemas.microsoft.com/office/powerpoint/2010/main" val="21295840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149082B5-CA11-3E85-9F23-AD6D7F0BB4CC}"/>
              </a:ext>
            </a:extLst>
          </p:cNvPr>
          <p:cNvSpPr>
            <a:spLocks noGrp="1"/>
          </p:cNvSpPr>
          <p:nvPr>
            <p:ph idx="1"/>
          </p:nvPr>
        </p:nvSpPr>
        <p:spPr>
          <a:xfrm>
            <a:off x="342899" y="360485"/>
            <a:ext cx="11189737" cy="5919016"/>
          </a:xfrm>
        </p:spPr>
        <p:txBody>
          <a:bodyPr>
            <a:normAutofit lnSpcReduction="10000"/>
          </a:bodyPr>
          <a:lstStyle/>
          <a:p>
            <a:pPr marL="0" indent="0" algn="just">
              <a:buNone/>
            </a:pPr>
            <a:r>
              <a:rPr lang="en-IN" sz="3600" b="1" dirty="0" smtClean="0">
                <a:latin typeface="Times New Roman" panose="02020603050405020304" pitchFamily="18" charset="0"/>
                <a:cs typeface="Times New Roman" panose="02020603050405020304" pitchFamily="18" charset="0"/>
              </a:rPr>
              <a:t>Solution:</a:t>
            </a:r>
          </a:p>
          <a:p>
            <a:pPr algn="just"/>
            <a:r>
              <a:rPr lang="en-US" b="1" dirty="0">
                <a:latin typeface="Times New Roman" panose="02020603050405020304" pitchFamily="18" charset="0"/>
                <a:cs typeface="Times New Roman" panose="02020603050405020304" pitchFamily="18" charset="0"/>
              </a:rPr>
              <a:t>Data Integration</a:t>
            </a:r>
            <a:r>
              <a:rPr lang="en-US" dirty="0">
                <a:latin typeface="Times New Roman" panose="02020603050405020304" pitchFamily="18" charset="0"/>
                <a:cs typeface="Times New Roman" panose="02020603050405020304" pitchFamily="18" charset="0"/>
              </a:rPr>
              <a:t>: Aggregating and integrating diverse datasets related to soil characteristics, weather conditions, historical crop yields, market prices, and agronomic practices.</a:t>
            </a:r>
          </a:p>
          <a:p>
            <a:pPr algn="just"/>
            <a:r>
              <a:rPr lang="en-US" b="1" dirty="0">
                <a:latin typeface="Times New Roman" panose="02020603050405020304" pitchFamily="18" charset="0"/>
                <a:cs typeface="Times New Roman" panose="02020603050405020304" pitchFamily="18" charset="0"/>
              </a:rPr>
              <a:t>Feature Selection</a:t>
            </a:r>
            <a:r>
              <a:rPr lang="en-US" dirty="0">
                <a:latin typeface="Times New Roman" panose="02020603050405020304" pitchFamily="18" charset="0"/>
                <a:cs typeface="Times New Roman" panose="02020603050405020304" pitchFamily="18" charset="0"/>
              </a:rPr>
              <a:t>: Identifying the most relevant features or variables that influence crop performance using techniques such as correlation analysis, feature importance ranking, and dimensionality reduction.</a:t>
            </a:r>
          </a:p>
          <a:p>
            <a:pPr algn="just"/>
            <a:r>
              <a:rPr lang="en-US" b="1" dirty="0">
                <a:latin typeface="Times New Roman" panose="02020603050405020304" pitchFamily="18" charset="0"/>
                <a:cs typeface="Times New Roman" panose="02020603050405020304" pitchFamily="18" charset="0"/>
              </a:rPr>
              <a:t>Model Development</a:t>
            </a:r>
            <a:r>
              <a:rPr lang="en-US" dirty="0">
                <a:latin typeface="Times New Roman" panose="02020603050405020304" pitchFamily="18" charset="0"/>
                <a:cs typeface="Times New Roman" panose="02020603050405020304" pitchFamily="18" charset="0"/>
              </a:rPr>
              <a:t>: Training machine learning models, such as decision trees, random forests, support vector machines, or neural networks, to predict crop yields or types based on the selected features.</a:t>
            </a:r>
          </a:p>
          <a:p>
            <a:pPr algn="just"/>
            <a:r>
              <a:rPr lang="en-US" b="1" dirty="0">
                <a:latin typeface="Times New Roman" panose="02020603050405020304" pitchFamily="18" charset="0"/>
                <a:cs typeface="Times New Roman" panose="02020603050405020304" pitchFamily="18" charset="0"/>
              </a:rPr>
              <a:t>Validation and Evaluation</a:t>
            </a:r>
            <a:r>
              <a:rPr lang="en-US" dirty="0">
                <a:latin typeface="Times New Roman" panose="02020603050405020304" pitchFamily="18" charset="0"/>
                <a:cs typeface="Times New Roman" panose="02020603050405020304" pitchFamily="18" charset="0"/>
              </a:rPr>
              <a:t>: Assessing the performance of the models using cross-validation techniques and relevant evaluation metrics to ensure their accuracy and reliability.</a:t>
            </a:r>
          </a:p>
          <a:p>
            <a:pPr algn="just"/>
            <a:r>
              <a:rPr lang="en-US" b="1" dirty="0">
                <a:latin typeface="Times New Roman" panose="02020603050405020304" pitchFamily="18" charset="0"/>
                <a:cs typeface="Times New Roman" panose="02020603050405020304" pitchFamily="18" charset="0"/>
              </a:rPr>
              <a:t>Deployment and Integration</a:t>
            </a:r>
            <a:r>
              <a:rPr lang="en-US" dirty="0">
                <a:latin typeface="Times New Roman" panose="02020603050405020304" pitchFamily="18" charset="0"/>
                <a:cs typeface="Times New Roman" panose="02020603050405020304" pitchFamily="18" charset="0"/>
              </a:rPr>
              <a:t>: Integrating the trained models into user-friendly software platforms or decision support systems that provide farmers with actionable recommendations for crop selection and management.</a:t>
            </a:r>
          </a:p>
          <a:p>
            <a:pPr algn="just"/>
            <a:r>
              <a:rPr lang="en-US" b="1" dirty="0">
                <a:latin typeface="Times New Roman" panose="02020603050405020304" pitchFamily="18" charset="0"/>
                <a:cs typeface="Times New Roman" panose="02020603050405020304" pitchFamily="18" charset="0"/>
              </a:rPr>
              <a:t>Continuous Improvement</a:t>
            </a:r>
            <a:r>
              <a:rPr lang="en-US" dirty="0">
                <a:latin typeface="Times New Roman" panose="02020603050405020304" pitchFamily="18" charset="0"/>
                <a:cs typeface="Times New Roman" panose="02020603050405020304" pitchFamily="18" charset="0"/>
              </a:rPr>
              <a:t>: Updating the models periodically with new data and insights to adapt to changing environmental conditions and improve predictive accuracy over time.</a:t>
            </a:r>
          </a:p>
          <a:p>
            <a:pPr algn="just">
              <a:buFont typeface="Wingdings" pitchFamily="2" charset="2"/>
              <a:buChar char="Ø"/>
            </a:pPr>
            <a:endParaRPr lang="en-IN"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138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256" y="-92363"/>
            <a:ext cx="9914859" cy="665018"/>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Architecture</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256" y="757382"/>
            <a:ext cx="10529362" cy="5967988"/>
          </a:xfrm>
        </p:spPr>
      </p:pic>
    </p:spTree>
    <p:extLst>
      <p:ext uri="{BB962C8B-B14F-4D97-AF65-F5344CB8AC3E}">
        <p14:creationId xmlns:p14="http://schemas.microsoft.com/office/powerpoint/2010/main" val="34307011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8394F53-BBD3-249D-28F0-1D2E96778CE7}"/>
              </a:ext>
            </a:extLst>
          </p:cNvPr>
          <p:cNvSpPr>
            <a:spLocks noGrp="1"/>
          </p:cNvSpPr>
          <p:nvPr>
            <p:ph type="title"/>
          </p:nvPr>
        </p:nvSpPr>
        <p:spPr>
          <a:xfrm>
            <a:off x="214604" y="0"/>
            <a:ext cx="10605511" cy="1091682"/>
          </a:xfrm>
        </p:spPr>
        <p:txBody>
          <a:bodyPr>
            <a:normAutofit/>
          </a:bodyPr>
          <a:lstStyle/>
          <a:p>
            <a:pPr marL="457200" indent="-457200">
              <a:buFont typeface="Wingdings" panose="05000000000000000000" pitchFamily="2" charset="2"/>
              <a:buChar char="v"/>
            </a:pPr>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IN" sz="3600" b="1" dirty="0" smtClean="0">
                <a:solidFill>
                  <a:schemeClr val="accent1">
                    <a:lumMod val="75000"/>
                  </a:schemeClr>
                </a:solidFill>
                <a:latin typeface="Times New Roman" panose="02020603050405020304" pitchFamily="18" charset="0"/>
                <a:cs typeface="Times New Roman" panose="02020603050405020304" pitchFamily="18" charset="0"/>
              </a:rPr>
              <a:t>Modules</a:t>
            </a:r>
            <a:endParaRPr lang="en-IN" sz="3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xmlns="" id="{6AE38F22-7F26-67A1-9F5C-E711306748CA}"/>
              </a:ext>
            </a:extLst>
          </p:cNvPr>
          <p:cNvSpPr>
            <a:spLocks noGrp="1"/>
          </p:cNvSpPr>
          <p:nvPr>
            <p:ph idx="1"/>
          </p:nvPr>
        </p:nvSpPr>
        <p:spPr>
          <a:xfrm>
            <a:off x="325315" y="905608"/>
            <a:ext cx="11131062" cy="5504524"/>
          </a:xfrm>
        </p:spPr>
        <p:txBody>
          <a:bodyPr>
            <a:normAutofit lnSpcReduction="10000"/>
          </a:bodyPr>
          <a:lstStyle/>
          <a:p>
            <a:pPr marL="0" indent="0" algn="just">
              <a:buNone/>
            </a:pPr>
            <a:r>
              <a:rPr lang="en-IN" b="1" dirty="0" smtClean="0">
                <a:latin typeface="Times New Roman" panose="02020603050405020304" pitchFamily="18" charset="0"/>
                <a:cs typeface="Times New Roman" panose="02020603050405020304" pitchFamily="18" charset="0"/>
              </a:rPr>
              <a:t>1. Service Provider</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In this module, the Service Provider has to login by using valid user name and password. After login successful he can do some operations such as          </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Login, Browse and Train &amp; Test Crop Data Sets, View Trained and Tested Crop Datasets Accuracy in Bar Chart, View Trained and Tested Crop Datasets Accuracy Results, View Prediction Of Crop Type ,View Crop Type Ratio, Download Predicted Data Sets, View Crop Type Ratio Results</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View All Remote </a:t>
            </a:r>
            <a:r>
              <a:rPr lang="en-IN" sz="1800" dirty="0" smtClean="0">
                <a:latin typeface="Times New Roman" panose="02020603050405020304" pitchFamily="18" charset="0"/>
                <a:cs typeface="Times New Roman" panose="02020603050405020304" pitchFamily="18" charset="0"/>
              </a:rPr>
              <a:t>Users</a:t>
            </a:r>
            <a:r>
              <a:rPr lang="en-IN" dirty="0" smtClean="0">
                <a:latin typeface="Times New Roman" panose="02020603050405020304" pitchFamily="18" charset="0"/>
                <a:cs typeface="Times New Roman" panose="02020603050405020304" pitchFamily="18" charset="0"/>
              </a:rPr>
              <a:t>.</a:t>
            </a:r>
          </a:p>
          <a:p>
            <a:pPr marL="0" indent="0" algn="just">
              <a:buNone/>
            </a:pPr>
            <a:r>
              <a:rPr lang="en-IN" b="1" dirty="0" smtClean="0">
                <a:latin typeface="Times New Roman" panose="02020603050405020304" pitchFamily="18" charset="0"/>
                <a:cs typeface="Times New Roman" panose="02020603050405020304" pitchFamily="18" charset="0"/>
              </a:rPr>
              <a:t>2. View </a:t>
            </a:r>
            <a:r>
              <a:rPr lang="en-IN" b="1" dirty="0">
                <a:latin typeface="Times New Roman" panose="02020603050405020304" pitchFamily="18" charset="0"/>
                <a:cs typeface="Times New Roman" panose="02020603050405020304" pitchFamily="18" charset="0"/>
              </a:rPr>
              <a:t>and Authorize Users</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1800" dirty="0" smtClean="0">
                <a:latin typeface="Times New Roman" panose="02020603050405020304" pitchFamily="18" charset="0"/>
                <a:cs typeface="Times New Roman" panose="02020603050405020304" pitchFamily="18" charset="0"/>
              </a:rPr>
              <a:t>In </a:t>
            </a:r>
            <a:r>
              <a:rPr lang="en-IN" sz="1800" dirty="0">
                <a:latin typeface="Times New Roman" panose="02020603050405020304" pitchFamily="18" charset="0"/>
                <a:cs typeface="Times New Roman" panose="02020603050405020304" pitchFamily="18" charset="0"/>
              </a:rPr>
              <a:t>this module, the admin can view the list of users who all registered. In this, the admin </a:t>
            </a:r>
            <a:r>
              <a:rPr lang="en-IN" sz="1800" dirty="0" smtClean="0">
                <a:latin typeface="Times New Roman" panose="02020603050405020304" pitchFamily="18" charset="0"/>
                <a:cs typeface="Times New Roman" panose="02020603050405020304" pitchFamily="18" charset="0"/>
              </a:rPr>
              <a:t>can </a:t>
            </a:r>
            <a:r>
              <a:rPr lang="en-IN" sz="1800" dirty="0">
                <a:latin typeface="Times New Roman" panose="02020603050405020304" pitchFamily="18" charset="0"/>
                <a:cs typeface="Times New Roman" panose="02020603050405020304" pitchFamily="18" charset="0"/>
              </a:rPr>
              <a:t>view the user’s details such as, user name, email, address and admin authorizes the users</a:t>
            </a:r>
            <a:r>
              <a:rPr lang="en-IN" dirty="0" smtClean="0">
                <a:latin typeface="Times New Roman" panose="02020603050405020304" pitchFamily="18" charset="0"/>
                <a:cs typeface="Times New Roman" panose="02020603050405020304" pitchFamily="18" charset="0"/>
              </a:rPr>
              <a:t>.</a:t>
            </a:r>
          </a:p>
          <a:p>
            <a:pPr marL="0" indent="0" algn="just">
              <a:buNone/>
            </a:pPr>
            <a:r>
              <a:rPr lang="en-IN" sz="2200" b="1" dirty="0" smtClean="0">
                <a:latin typeface="Times New Roman" panose="02020603050405020304" pitchFamily="18" charset="0"/>
                <a:cs typeface="Times New Roman" panose="02020603050405020304" pitchFamily="18" charset="0"/>
              </a:rPr>
              <a:t>3. </a:t>
            </a:r>
            <a:r>
              <a:rPr lang="en-IN" sz="2200" b="1" dirty="0">
                <a:latin typeface="Times New Roman" panose="02020603050405020304" pitchFamily="18" charset="0"/>
                <a:cs typeface="Times New Roman" panose="02020603050405020304" pitchFamily="18" charset="0"/>
              </a:rPr>
              <a:t>Remote User</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In </a:t>
            </a:r>
            <a:r>
              <a:rPr lang="en-IN" sz="1800" dirty="0">
                <a:latin typeface="Times New Roman" panose="02020603050405020304" pitchFamily="18" charset="0"/>
                <a:cs typeface="Times New Roman" panose="02020603050405020304" pitchFamily="18" charset="0"/>
              </a:rPr>
              <a:t>this module, there are n numbers of users are present. User should register before doing any operations. Once user registers, their details will be stored to the database.  After registration successful, he has to login by using authorized user name and password. Once Login is successful user will do some operations like  REGISTER AND LOGIN, PREDICT CROP TYPE,   VIEW YOUR PROFILE</a:t>
            </a:r>
            <a:endParaRPr lang="en-US" sz="1800"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576434"/>
      </p:ext>
    </p:extLst>
  </p:cSld>
  <p:clrMapOvr>
    <a:masterClrMapping/>
  </p:clrMapOvr>
  <p:transition spd="slow">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054" y="202223"/>
            <a:ext cx="11772899" cy="6356839"/>
          </a:xfrm>
        </p:spPr>
        <p:txBody>
          <a:bodyPr>
            <a:normAutofit/>
          </a:bodyPr>
          <a:lstStyle/>
          <a:p>
            <a:pPr>
              <a:buFont typeface="Wingdings" panose="05000000000000000000" pitchFamily="2" charset="2"/>
              <a:buChar char="v"/>
            </a:pPr>
            <a:r>
              <a:rPr lang="en-IN" sz="3200" b="1" dirty="0">
                <a:solidFill>
                  <a:schemeClr val="accent1">
                    <a:lumMod val="75000"/>
                  </a:schemeClr>
                </a:solidFill>
                <a:latin typeface="Times New Roman" pitchFamily="18" charset="0"/>
                <a:cs typeface="Times New Roman" pitchFamily="18" charset="0"/>
              </a:rPr>
              <a:t>  </a:t>
            </a:r>
            <a:r>
              <a:rPr lang="en-IN" sz="3200" b="1" dirty="0" smtClean="0">
                <a:solidFill>
                  <a:schemeClr val="accent1">
                    <a:lumMod val="75000"/>
                  </a:schemeClr>
                </a:solidFill>
                <a:latin typeface="Times New Roman" pitchFamily="18" charset="0"/>
                <a:cs typeface="Times New Roman" pitchFamily="18" charset="0"/>
              </a:rPr>
              <a:t>Proposed Algorithms</a:t>
            </a:r>
          </a:p>
          <a:p>
            <a:pPr marL="0" indent="0">
              <a:buNone/>
            </a:pPr>
            <a:r>
              <a:rPr lang="en-IN" sz="1600" b="1" dirty="0" smtClean="0">
                <a:latin typeface="Times New Roman" panose="02020603050405020304" pitchFamily="18" charset="0"/>
                <a:cs typeface="Times New Roman" panose="02020603050405020304" pitchFamily="18" charset="0"/>
              </a:rPr>
              <a:t>1. </a:t>
            </a:r>
            <a:r>
              <a:rPr lang="en-IN" b="1" dirty="0" smtClean="0">
                <a:latin typeface="Times New Roman" panose="02020603050405020304" pitchFamily="18" charset="0"/>
                <a:cs typeface="Times New Roman" panose="02020603050405020304" pitchFamily="18" charset="0"/>
              </a:rPr>
              <a:t>Decision </a:t>
            </a:r>
            <a:r>
              <a:rPr lang="en-IN" b="1" dirty="0">
                <a:latin typeface="Times New Roman" panose="02020603050405020304" pitchFamily="18" charset="0"/>
                <a:cs typeface="Times New Roman" panose="02020603050405020304" pitchFamily="18" charset="0"/>
              </a:rPr>
              <a:t>tree </a:t>
            </a:r>
            <a:r>
              <a:rPr lang="en-IN" b="1" dirty="0" smtClean="0">
                <a:latin typeface="Times New Roman" panose="02020603050405020304" pitchFamily="18" charset="0"/>
                <a:cs typeface="Times New Roman" panose="02020603050405020304" pitchFamily="18" charset="0"/>
              </a:rPr>
              <a:t>classifiers</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Decision tree classifiers are used successfully in many diverse areas. Their most important feature is the capability of capturing descriptive decision making knowledge from the supplied data. Decision tree can be generated from training sets. The procedure for such generation based on the set of objects (S), each belonging to one of the classes C1, C2… </a:t>
            </a:r>
            <a:r>
              <a:rPr lang="en-IN" sz="1600" dirty="0" err="1">
                <a:latin typeface="Times New Roman" panose="02020603050405020304" pitchFamily="18" charset="0"/>
                <a:cs typeface="Times New Roman" panose="02020603050405020304" pitchFamily="18" charset="0"/>
              </a:rPr>
              <a:t>Ck</a:t>
            </a:r>
            <a:r>
              <a:rPr lang="en-IN" sz="1600" dirty="0">
                <a:latin typeface="Times New Roman" panose="02020603050405020304" pitchFamily="18" charset="0"/>
                <a:cs typeface="Times New Roman" panose="02020603050405020304" pitchFamily="18" charset="0"/>
              </a:rPr>
              <a:t> is as follows:</a:t>
            </a:r>
            <a:endParaRPr lang="en-US" sz="1600" dirty="0">
              <a:latin typeface="Times New Roman" panose="02020603050405020304" pitchFamily="18" charset="0"/>
              <a:cs typeface="Times New Roman" panose="02020603050405020304" pitchFamily="18" charset="0"/>
            </a:endParaRPr>
          </a:p>
          <a:p>
            <a:pPr marL="0" indent="0">
              <a:buNone/>
            </a:pPr>
            <a:r>
              <a:rPr lang="en-IN" sz="1600" b="1" dirty="0" smtClean="0">
                <a:latin typeface="Times New Roman" panose="02020603050405020304" pitchFamily="18" charset="0"/>
                <a:cs typeface="Times New Roman" panose="02020603050405020304" pitchFamily="18" charset="0"/>
              </a:rPr>
              <a:t>Step </a:t>
            </a:r>
            <a:r>
              <a:rPr lang="en-IN" sz="1600" b="1" dirty="0">
                <a:latin typeface="Times New Roman" panose="02020603050405020304" pitchFamily="18" charset="0"/>
                <a:cs typeface="Times New Roman" panose="02020603050405020304" pitchFamily="18" charset="0"/>
              </a:rPr>
              <a:t>1. </a:t>
            </a:r>
            <a:r>
              <a:rPr lang="en-IN" sz="1600" dirty="0">
                <a:latin typeface="Times New Roman" panose="02020603050405020304" pitchFamily="18" charset="0"/>
                <a:cs typeface="Times New Roman" panose="02020603050405020304" pitchFamily="18" charset="0"/>
              </a:rPr>
              <a:t>If all the objects in S belong to the same class, for example Ci, the decision tree for S consists of a  leaf labelled with this class</a:t>
            </a:r>
            <a:endParaRPr lang="en-US" sz="1600"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Step 2. </a:t>
            </a:r>
            <a:r>
              <a:rPr lang="en-IN" sz="1600" dirty="0">
                <a:latin typeface="Times New Roman" panose="02020603050405020304" pitchFamily="18" charset="0"/>
                <a:cs typeface="Times New Roman" panose="02020603050405020304" pitchFamily="18" charset="0"/>
              </a:rPr>
              <a:t>Otherwise, let T be some test with possible outcomes O1, O2,…, On. Each object in S has one outcome for T so the test partitions S into subsets S1, S2,… Sn where each object in Si has outcome Oi for T. T becomes the root of the decision tree and for each outcome Oi we build a subsidiary decision tree by invoking the same procedure recursively on the set Si.</a:t>
            </a:r>
            <a:r>
              <a:rPr lang="en-IN" sz="1600" dirty="0" smtClean="0">
                <a:latin typeface="Times New Roman" pitchFamily="18" charset="0"/>
                <a:cs typeface="Times New Roman" pitchFamily="18" charset="0"/>
              </a:rPr>
              <a:t> </a:t>
            </a:r>
          </a:p>
          <a:p>
            <a:pPr marL="0" indent="0">
              <a:buNone/>
            </a:pPr>
            <a:r>
              <a:rPr lang="en-IN" sz="1800" b="1" dirty="0" smtClean="0"/>
              <a:t>2. K-Nearest Neighbours(KNN)Algorithm</a:t>
            </a:r>
            <a:r>
              <a:rPr lang="en-IN" sz="1800" b="1" dirty="0"/>
              <a:t>:</a:t>
            </a:r>
          </a:p>
          <a:p>
            <a:pPr marL="285750" lvl="0" indent="-285750" algn="just">
              <a:buFont typeface="Wingdings" pitchFamily="2" charset="2"/>
              <a:buChar char="Ø"/>
            </a:pPr>
            <a:r>
              <a:rPr lang="en-US" sz="1600" dirty="0"/>
              <a:t>K-Nearest </a:t>
            </a:r>
            <a:r>
              <a:rPr lang="en-US" sz="1600" dirty="0" smtClean="0"/>
              <a:t>Neighbor </a:t>
            </a:r>
            <a:r>
              <a:rPr lang="en-US" sz="1600" dirty="0"/>
              <a:t>is one of the simplest Machine Learning algorithms based on Supervised Learning technique.</a:t>
            </a:r>
          </a:p>
          <a:p>
            <a:pPr marL="285750" lvl="0" indent="-285750" algn="just">
              <a:buFont typeface="Wingdings" pitchFamily="2" charset="2"/>
              <a:buChar char="Ø"/>
            </a:pPr>
            <a:r>
              <a:rPr lang="en-US" sz="1600" dirty="0"/>
              <a:t>K-NN is a </a:t>
            </a:r>
            <a:r>
              <a:rPr lang="en-US" sz="1600" b="1" dirty="0"/>
              <a:t>non-parametric algorithm.</a:t>
            </a:r>
          </a:p>
          <a:p>
            <a:pPr marL="285750" lvl="0" indent="-285750" algn="just">
              <a:buFont typeface="Wingdings" pitchFamily="2" charset="2"/>
              <a:buChar char="Ø"/>
            </a:pPr>
            <a:r>
              <a:rPr lang="en-US" sz="1600" b="1" dirty="0"/>
              <a:t>lazy learner </a:t>
            </a:r>
          </a:p>
          <a:p>
            <a:pPr marL="285750" indent="-285750" algn="just">
              <a:buFont typeface="Wingdings" pitchFamily="2" charset="2"/>
              <a:buChar char="Ø"/>
            </a:pPr>
            <a:r>
              <a:rPr lang="en-US" sz="1600" dirty="0"/>
              <a:t>K-NN algorithm can be used for Regression as well as for Classification but mostly it is used for the Classification problems.</a:t>
            </a:r>
            <a:endParaRPr lang="en-IN" sz="1600" dirty="0"/>
          </a:p>
          <a:p>
            <a:pPr marL="285750" lvl="0" indent="-285750" algn="just">
              <a:buFont typeface="Wingdings" pitchFamily="2" charset="2"/>
              <a:buChar char="Ø"/>
            </a:pPr>
            <a:endParaRPr lang="en-IN" sz="1600" dirty="0"/>
          </a:p>
          <a:p>
            <a:pPr marL="0" indent="0">
              <a:buNone/>
            </a:pPr>
            <a:endParaRPr lang="en-IN" sz="1600" dirty="0">
              <a:latin typeface="Times New Roman" pitchFamily="18" charset="0"/>
              <a:cs typeface="Times New Roman" pitchFamily="18" charset="0"/>
            </a:endParaRPr>
          </a:p>
          <a:p>
            <a:pPr marL="0" indent="0" algn="just">
              <a:buNone/>
            </a:pPr>
            <a:endParaRPr lang="en-IN" sz="1600" dirty="0">
              <a:latin typeface="Times New Roman" pitchFamily="18" charset="0"/>
              <a:cs typeface="Times New Roman" pitchFamily="18" charset="0"/>
            </a:endParaRPr>
          </a:p>
          <a:p>
            <a:pPr>
              <a:buFont typeface="Wingdings" pitchFamily="2" charset="2"/>
              <a:buChar char="Ø"/>
            </a:pPr>
            <a:endParaRPr lang="en-IN" sz="2800" b="1" dirty="0">
              <a:solidFill>
                <a:schemeClr val="accent1">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46415713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E0475-2A00-E4A2-E4CD-04B9B56652FE}"/>
              </a:ext>
            </a:extLst>
          </p:cNvPr>
          <p:cNvSpPr>
            <a:spLocks noGrp="1"/>
          </p:cNvSpPr>
          <p:nvPr>
            <p:ph idx="1"/>
          </p:nvPr>
        </p:nvSpPr>
        <p:spPr>
          <a:xfrm>
            <a:off x="342900" y="465992"/>
            <a:ext cx="11157438" cy="5574323"/>
          </a:xfrm>
        </p:spPr>
        <p:txBody>
          <a:bodyPr>
            <a:noAutofit/>
          </a:bodyPr>
          <a:lstStyle/>
          <a:p>
            <a:pPr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Naive Bayes is a simple yet powerful algorithm used in machine learning for classification tasks. At its core, Naive Bayes relies on Bayes' theorem, which calculates the probability of a hypothesis given the evidence.</a:t>
            </a:r>
          </a:p>
          <a:p>
            <a:pPr algn="just">
              <a:buFont typeface="Wingdings" panose="05000000000000000000" pitchFamily="2" charset="2"/>
              <a:buChar char="Ø"/>
            </a:pPr>
            <a:r>
              <a:rPr lang="en-US" sz="1800" b="1" dirty="0">
                <a:solidFill>
                  <a:schemeClr val="tx1"/>
                </a:solidFill>
                <a:latin typeface="Times New Roman" panose="02020603050405020304" pitchFamily="18" charset="0"/>
                <a:cs typeface="Times New Roman" panose="02020603050405020304" pitchFamily="18" charset="0"/>
              </a:rPr>
              <a:t>Understanding Bayes Theorem:</a:t>
            </a:r>
            <a:r>
              <a:rPr lang="en-US" sz="1800" dirty="0">
                <a:solidFill>
                  <a:schemeClr val="tx1"/>
                </a:solidFill>
                <a:latin typeface="Times New Roman" panose="02020603050405020304" pitchFamily="18" charset="0"/>
                <a:cs typeface="Times New Roman" panose="02020603050405020304" pitchFamily="18" charset="0"/>
              </a:rPr>
              <a:t> Bayes' theorem is a fundamental concept in probability theory that calculates the probability of a hypothesis (H) given some evidence (E). It is represented as: P(H|E) = (P(E|H) * P(H)) / P(E), where:</a:t>
            </a:r>
          </a:p>
          <a:p>
            <a:pPr lvl="1" algn="just">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P(H|E) is the probability of the hypothesis given the evidence.</a:t>
            </a:r>
          </a:p>
          <a:p>
            <a:pPr lvl="1" algn="just">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P(E|H) is the probability of the evidence given the hypothesis.</a:t>
            </a:r>
          </a:p>
          <a:p>
            <a:pPr lvl="1" algn="just">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P(H) is the prior probability of the hypothesis.</a:t>
            </a:r>
          </a:p>
          <a:p>
            <a:pPr lvl="1" algn="just">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P(E) is the prior probability of the evidence.</a:t>
            </a:r>
          </a:p>
          <a:p>
            <a:pPr algn="just">
              <a:buFont typeface="Wingdings" panose="05000000000000000000" pitchFamily="2" charset="2"/>
              <a:buChar char="Ø"/>
            </a:pPr>
            <a:r>
              <a:rPr lang="en-US" sz="1800" b="1" dirty="0">
                <a:solidFill>
                  <a:schemeClr val="tx1"/>
                </a:solidFill>
                <a:latin typeface="Times New Roman" panose="02020603050405020304" pitchFamily="18" charset="0"/>
                <a:cs typeface="Times New Roman" panose="02020603050405020304" pitchFamily="18" charset="0"/>
              </a:rPr>
              <a:t>Applying Naive Bayes for Classification:</a:t>
            </a:r>
            <a:r>
              <a:rPr lang="en-US" sz="1800" dirty="0">
                <a:solidFill>
                  <a:schemeClr val="tx1"/>
                </a:solidFill>
                <a:latin typeface="Times New Roman" panose="02020603050405020304" pitchFamily="18" charset="0"/>
                <a:cs typeface="Times New Roman" panose="02020603050405020304" pitchFamily="18" charset="0"/>
              </a:rPr>
              <a:t> In the context of classification tasks, Naive Bayes makes the "naive" assumption that the features (or variables) are independent of each other given the class label. Despite this simplification, Naive Bayes often performs well in practice and is computationally efficient.</a:t>
            </a:r>
          </a:p>
          <a:p>
            <a:pPr algn="just">
              <a:buFont typeface="Wingdings" panose="05000000000000000000" pitchFamily="2" charset="2"/>
              <a:buChar char="Ø"/>
            </a:pPr>
            <a:r>
              <a:rPr lang="en-US" sz="1800" b="1" dirty="0">
                <a:solidFill>
                  <a:schemeClr val="tx1"/>
                </a:solidFill>
                <a:latin typeface="Times New Roman" panose="02020603050405020304" pitchFamily="18" charset="0"/>
                <a:cs typeface="Times New Roman" panose="02020603050405020304" pitchFamily="18" charset="0"/>
              </a:rPr>
              <a:t>Making Predictions:</a:t>
            </a:r>
            <a:r>
              <a:rPr lang="en-US" sz="1800" dirty="0">
                <a:solidFill>
                  <a:schemeClr val="tx1"/>
                </a:solidFill>
                <a:latin typeface="Times New Roman" panose="02020603050405020304" pitchFamily="18" charset="0"/>
                <a:cs typeface="Times New Roman" panose="02020603050405020304" pitchFamily="18" charset="0"/>
              </a:rPr>
              <a:t> Once the model is trained, you can use it to make predictions on new, unseen data. Naive Bayes calculates the probability of each class given the features of the input data using Bayes' theorem. The class with the highest probability is then assigned as the predicted class label for the input data.</a:t>
            </a:r>
          </a:p>
          <a:p>
            <a:pPr marL="0" indent="0" algn="just">
              <a:buNone/>
            </a:pPr>
            <a:endParaRPr lang="en-IN" sz="18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endParaRPr lang="en-IN" sz="1800" dirty="0">
              <a:latin typeface="Times New Roman" panose="02020603050405020304" pitchFamily="18" charset="0"/>
              <a:cs typeface="Times New Roman" panose="02020603050405020304" pitchFamily="18" charset="0"/>
            </a:endParaRPr>
          </a:p>
          <a:p>
            <a:pPr algn="just">
              <a:buFont typeface="Wingdings" pitchFamily="2" charset="2"/>
              <a:buChar char="Ø"/>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40097037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52DDEBF-BAC8-A30A-1640-30126ECC6436}"/>
              </a:ext>
            </a:extLst>
          </p:cNvPr>
          <p:cNvSpPr>
            <a:spLocks noGrp="1"/>
          </p:cNvSpPr>
          <p:nvPr>
            <p:ph idx="1"/>
          </p:nvPr>
        </p:nvSpPr>
        <p:spPr>
          <a:xfrm>
            <a:off x="290147" y="448408"/>
            <a:ext cx="11403621" cy="5750169"/>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3. Random Forest Algorithm:</a:t>
            </a:r>
          </a:p>
          <a:p>
            <a:pPr marL="285750" indent="-285750" algn="just">
              <a:buFont typeface="Wingdings" pitchFamily="2" charset="2"/>
              <a:buChar char="Ø"/>
            </a:pPr>
            <a:r>
              <a:rPr lang="en-US" dirty="0">
                <a:latin typeface="Times New Roman" panose="02020603050405020304" pitchFamily="18" charset="0"/>
                <a:cs typeface="Times New Roman" panose="02020603050405020304" pitchFamily="18" charset="0"/>
              </a:rPr>
              <a:t>Random forest is a commonly-used machine learning algorithm.</a:t>
            </a:r>
          </a:p>
          <a:p>
            <a:pPr marL="285750" indent="-285750" algn="just">
              <a:buFont typeface="Wingdings" pitchFamily="2" charset="2"/>
              <a:buChar char="Ø"/>
            </a:pPr>
            <a:r>
              <a:rPr lang="en-IN" dirty="0">
                <a:latin typeface="Times New Roman" panose="02020603050405020304" pitchFamily="18" charset="0"/>
                <a:cs typeface="Times New Roman" panose="02020603050405020304" pitchFamily="18" charset="0"/>
              </a:rPr>
              <a:t>The first algorithm for random decision forests was created in 1995 by Tin Kam </a:t>
            </a:r>
            <a:r>
              <a:rPr lang="en-IN" dirty="0" err="1">
                <a:latin typeface="Times New Roman" panose="02020603050405020304" pitchFamily="18" charset="0"/>
                <a:cs typeface="Times New Roman" panose="02020603050405020304" pitchFamily="18" charset="0"/>
              </a:rPr>
              <a:t>Ho</a:t>
            </a:r>
            <a:r>
              <a:rPr lang="en-IN" dirty="0">
                <a:latin typeface="Times New Roman" panose="02020603050405020304" pitchFamily="18" charset="0"/>
                <a:cs typeface="Times New Roman" panose="02020603050405020304" pitchFamily="18" charset="0"/>
              </a:rPr>
              <a:t> using the random subspace method, which, in </a:t>
            </a:r>
            <a:r>
              <a:rPr lang="en-IN" dirty="0" err="1">
                <a:latin typeface="Times New Roman" panose="02020603050405020304" pitchFamily="18" charset="0"/>
                <a:cs typeface="Times New Roman" panose="02020603050405020304" pitchFamily="18" charset="0"/>
              </a:rPr>
              <a:t>Ho's</a:t>
            </a:r>
            <a:r>
              <a:rPr lang="en-IN" dirty="0">
                <a:latin typeface="Times New Roman" panose="02020603050405020304" pitchFamily="18" charset="0"/>
                <a:cs typeface="Times New Roman" panose="02020603050405020304" pitchFamily="18" charset="0"/>
              </a:rPr>
              <a:t> formulation, is a way to implement the "stochastic discrimination" approach to classification proposed by Eugene Kleinberg.</a:t>
            </a:r>
            <a:r>
              <a:rPr lang="en-IN" sz="2400" dirty="0">
                <a:latin typeface="Times New Roman" panose="02020603050405020304" pitchFamily="18" charset="0"/>
                <a:cs typeface="Times New Roman" panose="02020603050405020304" pitchFamily="18" charset="0"/>
              </a:rPr>
              <a:t> </a:t>
            </a:r>
          </a:p>
          <a:p>
            <a:pPr marL="285750" indent="-285750" algn="just">
              <a:buFont typeface="Wingdings" pitchFamily="2" charset="2"/>
              <a:buChar char="Ø"/>
            </a:pPr>
            <a:r>
              <a:rPr lang="en-IN" dirty="0">
                <a:latin typeface="Times New Roman" panose="02020603050405020304" pitchFamily="18" charset="0"/>
                <a:cs typeface="Times New Roman" panose="02020603050405020304" pitchFamily="18" charset="0"/>
              </a:rPr>
              <a:t>Random forests are frequently used as "</a:t>
            </a:r>
            <a:r>
              <a:rPr lang="en-IN" dirty="0" err="1">
                <a:latin typeface="Times New Roman" panose="02020603050405020304" pitchFamily="18" charset="0"/>
                <a:cs typeface="Times New Roman" panose="02020603050405020304" pitchFamily="18" charset="0"/>
              </a:rPr>
              <a:t>blackbox</a:t>
            </a:r>
            <a:r>
              <a:rPr lang="en-IN" dirty="0">
                <a:latin typeface="Times New Roman" panose="02020603050405020304" pitchFamily="18" charset="0"/>
                <a:cs typeface="Times New Roman" panose="02020603050405020304" pitchFamily="18" charset="0"/>
              </a:rPr>
              <a:t>" models in businesses, as they generate reasonable predictions across a wide range of data while requiring little configuration</a:t>
            </a:r>
          </a:p>
        </p:txBody>
      </p:sp>
    </p:spTree>
    <p:extLst>
      <p:ext uri="{BB962C8B-B14F-4D97-AF65-F5344CB8AC3E}">
        <p14:creationId xmlns:p14="http://schemas.microsoft.com/office/powerpoint/2010/main" val="251716756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D3411D0-9FBF-0150-F5DF-B06693721F0A}"/>
              </a:ext>
            </a:extLst>
          </p:cNvPr>
          <p:cNvSpPr>
            <a:spLocks noGrp="1"/>
          </p:cNvSpPr>
          <p:nvPr>
            <p:ph idx="1"/>
          </p:nvPr>
        </p:nvSpPr>
        <p:spPr>
          <a:xfrm>
            <a:off x="150175" y="299118"/>
            <a:ext cx="11306201" cy="5873082"/>
          </a:xfrm>
        </p:spPr>
        <p:txBody>
          <a:bodyPr>
            <a:normAutofit/>
          </a:bodyPr>
          <a:lstStyle/>
          <a:p>
            <a:pPr>
              <a:buFont typeface="Wingdings" panose="05000000000000000000" pitchFamily="2" charset="2"/>
              <a:buChar char="v"/>
            </a:pPr>
            <a:r>
              <a:rPr lang="en-IN" sz="3200" b="1" dirty="0" smtClean="0">
                <a:solidFill>
                  <a:schemeClr val="accent1">
                    <a:lumMod val="75000"/>
                  </a:schemeClr>
                </a:solidFill>
                <a:latin typeface="Times New Roman" pitchFamily="18" charset="0"/>
                <a:cs typeface="Times New Roman" pitchFamily="18" charset="0"/>
              </a:rPr>
              <a:t>   Software Development Life Cycle</a:t>
            </a:r>
          </a:p>
          <a:p>
            <a:pPr marL="0" indent="0">
              <a:buNone/>
            </a:pPr>
            <a:endParaRPr lang="en-IN" sz="3200" b="1" dirty="0">
              <a:solidFill>
                <a:schemeClr val="accent1">
                  <a:lumMod val="75000"/>
                </a:schemeClr>
              </a:solidFill>
              <a:latin typeface="Times New Roman" pitchFamily="18" charset="0"/>
              <a:cs typeface="Times New Roman" pitchFamily="18" charset="0"/>
            </a:endParaRPr>
          </a:p>
        </p:txBody>
      </p:sp>
      <p:pic>
        <p:nvPicPr>
          <p:cNvPr id="4" name="Picture 3" descr="SDLC – TC1019 Fall 2016"/>
          <p:cNvPicPr/>
          <p:nvPr/>
        </p:nvPicPr>
        <p:blipFill>
          <a:blip r:embed="rId2">
            <a:extLst>
              <a:ext uri="{28A0092B-C50C-407E-A947-70E740481C1C}">
                <a14:useLocalDpi xmlns:a14="http://schemas.microsoft.com/office/drawing/2010/main" val="0"/>
              </a:ext>
            </a:extLst>
          </a:blip>
          <a:srcRect/>
          <a:stretch>
            <a:fillRect/>
          </a:stretch>
        </p:blipFill>
        <p:spPr>
          <a:xfrm>
            <a:off x="2294792" y="1494692"/>
            <a:ext cx="6599848" cy="4173439"/>
          </a:xfrm>
          <a:prstGeom prst="rect">
            <a:avLst/>
          </a:prstGeom>
          <a:noFill/>
          <a:ln>
            <a:noFill/>
          </a:ln>
        </p:spPr>
      </p:pic>
    </p:spTree>
    <p:extLst>
      <p:ext uri="{BB962C8B-B14F-4D97-AF65-F5344CB8AC3E}">
        <p14:creationId xmlns:p14="http://schemas.microsoft.com/office/powerpoint/2010/main" val="13082281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448693">
            <a:off x="680175" y="2558872"/>
            <a:ext cx="10202248" cy="1325890"/>
          </a:xfrm>
        </p:spPr>
        <p:txBody>
          <a:bodyPr>
            <a:normAutofit fontScale="90000"/>
          </a:bodyPr>
          <a:lstStyle/>
          <a:p>
            <a:pPr marL="1143000" indent="-1143000">
              <a:buFont typeface="Wingdings" panose="05000000000000000000" pitchFamily="2" charset="2"/>
              <a:buChar char="v"/>
            </a:pPr>
            <a:r>
              <a:rPr lang="en-US" sz="8800" b="1" dirty="0" smtClean="0">
                <a:latin typeface="Times New Roman" panose="02020603050405020304" pitchFamily="18" charset="0"/>
                <a:cs typeface="Times New Roman" panose="02020603050405020304" pitchFamily="18" charset="0"/>
              </a:rPr>
              <a:t>UML DIAGRAMS</a:t>
            </a:r>
            <a:endParaRPr lang="en-US" sz="8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21816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004" y="105878"/>
            <a:ext cx="5091764" cy="584775"/>
          </a:xfrm>
          <a:prstGeom prst="rect">
            <a:avLst/>
          </a:prstGeom>
          <a:noFill/>
        </p:spPr>
        <p:txBody>
          <a:bodyPr wrap="square" rtlCol="0">
            <a:spAutoFit/>
          </a:bodyPr>
          <a:lstStyle/>
          <a:p>
            <a:pPr marL="285750" indent="-285750">
              <a:buFont typeface="Wingdings" panose="05000000000000000000" pitchFamily="2" charset="2"/>
              <a:buChar char="v"/>
            </a:pPr>
            <a:r>
              <a:rPr lang="en-US" sz="3200" b="1" dirty="0" smtClean="0">
                <a:solidFill>
                  <a:schemeClr val="tx2">
                    <a:lumMod val="75000"/>
                    <a:lumOff val="25000"/>
                  </a:schemeClr>
                </a:solidFill>
                <a:latin typeface="Times New Roman" panose="02020603050405020304" pitchFamily="18" charset="0"/>
                <a:cs typeface="Times New Roman" panose="02020603050405020304" pitchFamily="18" charset="0"/>
              </a:rPr>
              <a:t> USE CASE DIAGRAM</a:t>
            </a:r>
            <a:endParaRPr lang="en-US" sz="3200" b="1" dirty="0">
              <a:solidFill>
                <a:schemeClr val="tx2">
                  <a:lumMod val="75000"/>
                  <a:lumOff val="25000"/>
                </a:schemeClr>
              </a:solidFill>
              <a:latin typeface="Times New Roman" panose="02020603050405020304" pitchFamily="18" charset="0"/>
              <a:cs typeface="Times New Roman" panose="02020603050405020304" pitchFamily="18" charset="0"/>
            </a:endParaRPr>
          </a:p>
        </p:txBody>
      </p:sp>
      <p:pic>
        <p:nvPicPr>
          <p:cNvPr id="3" name="Picture 2" descr="C:\Users\me\AppData\Local\Packages\Microsoft.Windows.Photos_8wekyb3d8bbwe\TempState\ShareServiceTempFolder\Screenshot 2024-05-08 153708.jpeg"/>
          <p:cNvPicPr/>
          <p:nvPr/>
        </p:nvPicPr>
        <p:blipFill>
          <a:blip r:embed="rId2">
            <a:extLst>
              <a:ext uri="{28A0092B-C50C-407E-A947-70E740481C1C}">
                <a14:useLocalDpi xmlns:a14="http://schemas.microsoft.com/office/drawing/2010/main" val="0"/>
              </a:ext>
            </a:extLst>
          </a:blip>
          <a:srcRect/>
          <a:stretch>
            <a:fillRect/>
          </a:stretch>
        </p:blipFill>
        <p:spPr bwMode="auto">
          <a:xfrm>
            <a:off x="154004" y="690653"/>
            <a:ext cx="9768707" cy="6198235"/>
          </a:xfrm>
          <a:prstGeom prst="rect">
            <a:avLst/>
          </a:prstGeom>
          <a:noFill/>
          <a:ln>
            <a:noFill/>
          </a:ln>
        </p:spPr>
      </p:pic>
    </p:spTree>
    <p:extLst>
      <p:ext uri="{BB962C8B-B14F-4D97-AF65-F5344CB8AC3E}">
        <p14:creationId xmlns:p14="http://schemas.microsoft.com/office/powerpoint/2010/main" val="52005731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me\AppData\Local\Packages\Microsoft.Windows.Photos_8wekyb3d8bbwe\TempState\ShareServiceTempFolder\Screenshot 2024-05-08 154011.jpeg"/>
          <p:cNvPicPr/>
          <p:nvPr/>
        </p:nvPicPr>
        <p:blipFill>
          <a:blip r:embed="rId2">
            <a:extLst>
              <a:ext uri="{28A0092B-C50C-407E-A947-70E740481C1C}">
                <a14:useLocalDpi xmlns:a14="http://schemas.microsoft.com/office/drawing/2010/main" val="0"/>
              </a:ext>
            </a:extLst>
          </a:blip>
          <a:srcRect/>
          <a:stretch>
            <a:fillRect/>
          </a:stretch>
        </p:blipFill>
        <p:spPr bwMode="auto">
          <a:xfrm>
            <a:off x="837113" y="792144"/>
            <a:ext cx="8730398" cy="5993665"/>
          </a:xfrm>
          <a:prstGeom prst="rect">
            <a:avLst/>
          </a:prstGeom>
          <a:noFill/>
          <a:ln>
            <a:noFill/>
          </a:ln>
        </p:spPr>
      </p:pic>
      <p:sp>
        <p:nvSpPr>
          <p:cNvPr id="3" name="TextBox 2"/>
          <p:cNvSpPr txBox="1"/>
          <p:nvPr/>
        </p:nvSpPr>
        <p:spPr>
          <a:xfrm>
            <a:off x="741145" y="259882"/>
            <a:ext cx="5284270" cy="584775"/>
          </a:xfrm>
          <a:prstGeom prst="rect">
            <a:avLst/>
          </a:prstGeom>
          <a:noFill/>
        </p:spPr>
        <p:txBody>
          <a:bodyPr wrap="square" rtlCol="0">
            <a:spAutoFit/>
          </a:bodyPr>
          <a:lstStyle/>
          <a:p>
            <a:pPr marL="285750" indent="-285750">
              <a:buFont typeface="Wingdings" panose="05000000000000000000" pitchFamily="2" charset="2"/>
              <a:buChar char="v"/>
            </a:pPr>
            <a:r>
              <a:rPr lang="en-US" sz="3200" b="1" dirty="0" smtClean="0">
                <a:solidFill>
                  <a:schemeClr val="tx2">
                    <a:lumMod val="75000"/>
                    <a:lumOff val="25000"/>
                  </a:schemeClr>
                </a:solidFill>
                <a:latin typeface="Times New Roman" panose="02020603050405020304" pitchFamily="18" charset="0"/>
                <a:cs typeface="Times New Roman" panose="02020603050405020304" pitchFamily="18" charset="0"/>
              </a:rPr>
              <a:t> SEQUENCE</a:t>
            </a:r>
            <a:r>
              <a:rPr lang="en-US" sz="2400" b="1" dirty="0" smtClean="0">
                <a:solidFill>
                  <a:schemeClr val="tx2">
                    <a:lumMod val="75000"/>
                    <a:lumOff val="25000"/>
                  </a:schemeClr>
                </a:solidFill>
                <a:latin typeface="Times New Roman" panose="02020603050405020304" pitchFamily="18" charset="0"/>
                <a:cs typeface="Times New Roman" panose="02020603050405020304" pitchFamily="18" charset="0"/>
              </a:rPr>
              <a:t> </a:t>
            </a:r>
            <a:r>
              <a:rPr lang="en-US" sz="3200" b="1" dirty="0" smtClean="0">
                <a:solidFill>
                  <a:schemeClr val="tx2">
                    <a:lumMod val="75000"/>
                    <a:lumOff val="25000"/>
                  </a:schemeClr>
                </a:solidFill>
                <a:latin typeface="Times New Roman" panose="02020603050405020304" pitchFamily="18" charset="0"/>
                <a:cs typeface="Times New Roman" panose="02020603050405020304" pitchFamily="18" charset="0"/>
              </a:rPr>
              <a:t>DIAGRAM</a:t>
            </a:r>
            <a:endParaRPr lang="en-US" sz="2400" b="1" dirty="0">
              <a:solidFill>
                <a:schemeClr val="tx2">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05815"/>
      </p:ext>
    </p:extLst>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A8A039-D162-4FED-ECA4-29755BCF1917}"/>
              </a:ext>
            </a:extLst>
          </p:cNvPr>
          <p:cNvSpPr>
            <a:spLocks noGrp="1"/>
          </p:cNvSpPr>
          <p:nvPr>
            <p:ph type="title"/>
          </p:nvPr>
        </p:nvSpPr>
        <p:spPr>
          <a:xfrm>
            <a:off x="0" y="498763"/>
            <a:ext cx="10820115" cy="591127"/>
          </a:xfrm>
        </p:spPr>
        <p:txBody>
          <a:bodyPr>
            <a:noAutofit/>
          </a:bodyPr>
          <a:lstStyle/>
          <a:p>
            <a:r>
              <a:rPr lang="en-IN" sz="4800" b="1" dirty="0" smtClean="0">
                <a:solidFill>
                  <a:schemeClr val="accent1">
                    <a:lumMod val="75000"/>
                  </a:schemeClr>
                </a:solidFill>
                <a:latin typeface="Times New Roman" panose="02020603050405020304" pitchFamily="18" charset="0"/>
                <a:cs typeface="Times New Roman" panose="02020603050405020304" pitchFamily="18" charset="0"/>
              </a:rPr>
              <a:t>    INDEX</a:t>
            </a:r>
            <a:endParaRPr lang="en-IN" sz="4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9131C44-994A-4445-F8F8-3FDFCDFEEA36}"/>
              </a:ext>
            </a:extLst>
          </p:cNvPr>
          <p:cNvSpPr>
            <a:spLocks noGrp="1"/>
          </p:cNvSpPr>
          <p:nvPr>
            <p:ph idx="1"/>
          </p:nvPr>
        </p:nvSpPr>
        <p:spPr>
          <a:xfrm>
            <a:off x="1422402" y="1574800"/>
            <a:ext cx="7620000" cy="6511636"/>
          </a:xfrm>
        </p:spPr>
        <p:txBody>
          <a:bodyPr>
            <a:noAutofit/>
          </a:bodyPr>
          <a:lstStyle/>
          <a:p>
            <a:pPr algn="just">
              <a:buFont typeface="Wingdings" panose="05000000000000000000" pitchFamily="2" charset="2"/>
              <a:buChar char="Ø"/>
            </a:pPr>
            <a:r>
              <a:rPr lang="en-IN" dirty="0">
                <a:solidFill>
                  <a:schemeClr val="bg1">
                    <a:lumMod val="10000"/>
                  </a:schemeClr>
                </a:solidFill>
                <a:latin typeface="Times New Roman" panose="02020603050405020304" pitchFamily="18" charset="0"/>
                <a:cs typeface="Times New Roman" panose="02020603050405020304" pitchFamily="18" charset="0"/>
              </a:rPr>
              <a:t>Abstract</a:t>
            </a:r>
          </a:p>
          <a:p>
            <a:pPr algn="just">
              <a:buFont typeface="Wingdings" panose="05000000000000000000" pitchFamily="2" charset="2"/>
              <a:buChar char="Ø"/>
            </a:pPr>
            <a:r>
              <a:rPr lang="en-IN" dirty="0">
                <a:solidFill>
                  <a:schemeClr val="bg1">
                    <a:lumMod val="10000"/>
                  </a:schemeClr>
                </a:solidFill>
                <a:latin typeface="Times New Roman" panose="02020603050405020304" pitchFamily="18" charset="0"/>
                <a:cs typeface="Times New Roman" panose="02020603050405020304" pitchFamily="18" charset="0"/>
              </a:rPr>
              <a:t>Introduction</a:t>
            </a:r>
          </a:p>
          <a:p>
            <a:pPr algn="just">
              <a:buFont typeface="Wingdings" panose="05000000000000000000" pitchFamily="2" charset="2"/>
              <a:buChar char="Ø"/>
            </a:pPr>
            <a:r>
              <a:rPr lang="en-IN" dirty="0">
                <a:solidFill>
                  <a:schemeClr val="bg1">
                    <a:lumMod val="10000"/>
                  </a:schemeClr>
                </a:solidFill>
                <a:latin typeface="Times New Roman" panose="02020603050405020304" pitchFamily="18" charset="0"/>
                <a:cs typeface="Times New Roman" panose="02020603050405020304" pitchFamily="18" charset="0"/>
              </a:rPr>
              <a:t>Existing System</a:t>
            </a:r>
          </a:p>
          <a:p>
            <a:pPr algn="just">
              <a:buFont typeface="Wingdings" panose="05000000000000000000" pitchFamily="2" charset="2"/>
              <a:buChar char="Ø"/>
            </a:pPr>
            <a:r>
              <a:rPr lang="en-IN" dirty="0" smtClean="0">
                <a:solidFill>
                  <a:schemeClr val="bg1">
                    <a:lumMod val="10000"/>
                  </a:schemeClr>
                </a:solidFill>
                <a:latin typeface="Times New Roman" panose="02020603050405020304" pitchFamily="18" charset="0"/>
                <a:cs typeface="Times New Roman" panose="02020603050405020304" pitchFamily="18" charset="0"/>
              </a:rPr>
              <a:t>Proposed System</a:t>
            </a:r>
          </a:p>
          <a:p>
            <a:pPr algn="just">
              <a:buFont typeface="Wingdings" panose="05000000000000000000" pitchFamily="2" charset="2"/>
              <a:buChar char="Ø"/>
            </a:pPr>
            <a:r>
              <a:rPr lang="en-IN" dirty="0" smtClean="0">
                <a:solidFill>
                  <a:schemeClr val="bg1">
                    <a:lumMod val="10000"/>
                  </a:schemeClr>
                </a:solidFill>
                <a:latin typeface="Times New Roman" panose="02020603050405020304" pitchFamily="18" charset="0"/>
                <a:cs typeface="Times New Roman" panose="02020603050405020304" pitchFamily="18" charset="0"/>
              </a:rPr>
              <a:t>Software Design</a:t>
            </a:r>
          </a:p>
          <a:p>
            <a:pPr algn="just">
              <a:buFont typeface="Wingdings" panose="05000000000000000000" pitchFamily="2" charset="2"/>
              <a:buChar char="Ø"/>
            </a:pPr>
            <a:r>
              <a:rPr lang="en-IN" dirty="0" smtClean="0">
                <a:solidFill>
                  <a:schemeClr val="bg1">
                    <a:lumMod val="10000"/>
                  </a:schemeClr>
                </a:solidFill>
                <a:latin typeface="Times New Roman" panose="02020603050405020304" pitchFamily="18" charset="0"/>
                <a:cs typeface="Times New Roman" panose="02020603050405020304" pitchFamily="18" charset="0"/>
              </a:rPr>
              <a:t>Modules</a:t>
            </a:r>
          </a:p>
          <a:p>
            <a:pPr algn="just">
              <a:buFont typeface="Wingdings" panose="05000000000000000000" pitchFamily="2" charset="2"/>
              <a:buChar char="Ø"/>
            </a:pPr>
            <a:r>
              <a:rPr lang="en-IN" dirty="0" smtClean="0">
                <a:solidFill>
                  <a:schemeClr val="bg1">
                    <a:lumMod val="10000"/>
                  </a:schemeClr>
                </a:solidFill>
                <a:latin typeface="Times New Roman" panose="02020603050405020304" pitchFamily="18" charset="0"/>
                <a:cs typeface="Times New Roman" panose="02020603050405020304" pitchFamily="18" charset="0"/>
              </a:rPr>
              <a:t>Proposed Algorithms</a:t>
            </a:r>
          </a:p>
          <a:p>
            <a:pPr algn="just">
              <a:buFont typeface="Wingdings" panose="05000000000000000000" pitchFamily="2" charset="2"/>
              <a:buChar char="Ø"/>
            </a:pPr>
            <a:r>
              <a:rPr lang="en-IN" dirty="0" smtClean="0">
                <a:solidFill>
                  <a:schemeClr val="bg1">
                    <a:lumMod val="10000"/>
                  </a:schemeClr>
                </a:solidFill>
                <a:latin typeface="Times New Roman" panose="02020603050405020304" pitchFamily="18" charset="0"/>
                <a:cs typeface="Times New Roman" panose="02020603050405020304" pitchFamily="18" charset="0"/>
              </a:rPr>
              <a:t>SLDC</a:t>
            </a:r>
          </a:p>
          <a:p>
            <a:pPr algn="just">
              <a:buFont typeface="Wingdings" panose="05000000000000000000" pitchFamily="2" charset="2"/>
              <a:buChar char="Ø"/>
            </a:pPr>
            <a:r>
              <a:rPr lang="en-IN" dirty="0" smtClean="0">
                <a:solidFill>
                  <a:schemeClr val="bg1">
                    <a:lumMod val="10000"/>
                  </a:schemeClr>
                </a:solidFill>
                <a:latin typeface="Times New Roman" panose="02020603050405020304" pitchFamily="18" charset="0"/>
                <a:cs typeface="Times New Roman" panose="02020603050405020304" pitchFamily="18" charset="0"/>
              </a:rPr>
              <a:t>UML Diagrams</a:t>
            </a:r>
            <a:endParaRPr lang="en-IN" dirty="0">
              <a:solidFill>
                <a:schemeClr val="bg1">
                  <a:lumMod val="1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dirty="0">
                <a:solidFill>
                  <a:schemeClr val="bg1">
                    <a:lumMod val="10000"/>
                  </a:schemeClr>
                </a:solidFill>
                <a:latin typeface="Times New Roman" panose="02020603050405020304" pitchFamily="18" charset="0"/>
                <a:cs typeface="Times New Roman" panose="02020603050405020304" pitchFamily="18" charset="0"/>
              </a:rPr>
              <a:t>Software and Hardware </a:t>
            </a:r>
            <a:r>
              <a:rPr lang="en-IN" dirty="0" smtClean="0">
                <a:solidFill>
                  <a:schemeClr val="bg1">
                    <a:lumMod val="10000"/>
                  </a:schemeClr>
                </a:solidFill>
                <a:latin typeface="Times New Roman" panose="02020603050405020304" pitchFamily="18" charset="0"/>
                <a:cs typeface="Times New Roman" panose="02020603050405020304" pitchFamily="18" charset="0"/>
              </a:rPr>
              <a:t>Requirements</a:t>
            </a:r>
            <a:endParaRPr lang="en-IN" dirty="0" smtClean="0">
              <a:solidFill>
                <a:schemeClr val="bg1">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07913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me\AppData\Local\Packages\Microsoft.Windows.Photos_8wekyb3d8bbwe\TempState\ShareServiceTempFolder\Screenshot 2024-05-08 153233.jpeg"/>
          <p:cNvPicPr/>
          <p:nvPr/>
        </p:nvPicPr>
        <p:blipFill>
          <a:blip r:embed="rId2">
            <a:extLst>
              <a:ext uri="{28A0092B-C50C-407E-A947-70E740481C1C}">
                <a14:useLocalDpi xmlns:a14="http://schemas.microsoft.com/office/drawing/2010/main" val="0"/>
              </a:ext>
            </a:extLst>
          </a:blip>
          <a:srcRect/>
          <a:stretch>
            <a:fillRect/>
          </a:stretch>
        </p:blipFill>
        <p:spPr bwMode="auto">
          <a:xfrm>
            <a:off x="1819175" y="1139825"/>
            <a:ext cx="9548261" cy="5718175"/>
          </a:xfrm>
          <a:prstGeom prst="rect">
            <a:avLst/>
          </a:prstGeom>
          <a:noFill/>
          <a:ln>
            <a:noFill/>
          </a:ln>
        </p:spPr>
      </p:pic>
      <p:sp>
        <p:nvSpPr>
          <p:cNvPr id="3" name="TextBox 2"/>
          <p:cNvSpPr txBox="1"/>
          <p:nvPr/>
        </p:nvSpPr>
        <p:spPr>
          <a:xfrm flipH="1">
            <a:off x="267100" y="259882"/>
            <a:ext cx="5026795" cy="584775"/>
          </a:xfrm>
          <a:prstGeom prst="rect">
            <a:avLst/>
          </a:prstGeom>
          <a:noFill/>
        </p:spPr>
        <p:txBody>
          <a:bodyPr wrap="square" rtlCol="0">
            <a:spAutoFit/>
          </a:bodyPr>
          <a:lstStyle/>
          <a:p>
            <a:pPr marL="457200" indent="-457200">
              <a:buFont typeface="Wingdings" panose="05000000000000000000" pitchFamily="2" charset="2"/>
              <a:buChar char="v"/>
            </a:pPr>
            <a:r>
              <a:rPr lang="en-US" sz="3200" b="1" dirty="0" smtClean="0">
                <a:solidFill>
                  <a:schemeClr val="tx2">
                    <a:lumMod val="75000"/>
                    <a:lumOff val="25000"/>
                  </a:schemeClr>
                </a:solidFill>
                <a:latin typeface="Times New Roman" panose="02020603050405020304" pitchFamily="18" charset="0"/>
                <a:cs typeface="Times New Roman" panose="02020603050405020304" pitchFamily="18" charset="0"/>
              </a:rPr>
              <a:t>CLASS DIAGRAM</a:t>
            </a:r>
            <a:endParaRPr lang="en-US" sz="3200" b="1" dirty="0">
              <a:solidFill>
                <a:schemeClr val="tx2">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9728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me\AppData\Local\Packages\Microsoft.Windows.Photos_8wekyb3d8bbwe\TempState\ShareServiceTempFolder\Screenshot 2024-05-08 154629.jpeg"/>
          <p:cNvPicPr/>
          <p:nvPr/>
        </p:nvPicPr>
        <p:blipFill>
          <a:blip r:embed="rId2">
            <a:extLst>
              <a:ext uri="{28A0092B-C50C-407E-A947-70E740481C1C}">
                <a14:useLocalDpi xmlns:a14="http://schemas.microsoft.com/office/drawing/2010/main" val="0"/>
              </a:ext>
            </a:extLst>
          </a:blip>
          <a:srcRect/>
          <a:stretch>
            <a:fillRect/>
          </a:stretch>
        </p:blipFill>
        <p:spPr bwMode="auto">
          <a:xfrm>
            <a:off x="1010653" y="1232734"/>
            <a:ext cx="9095874" cy="5187315"/>
          </a:xfrm>
          <a:prstGeom prst="rect">
            <a:avLst/>
          </a:prstGeom>
          <a:noFill/>
          <a:ln>
            <a:noFill/>
          </a:ln>
        </p:spPr>
      </p:pic>
      <p:sp>
        <p:nvSpPr>
          <p:cNvPr id="3" name="TextBox 2"/>
          <p:cNvSpPr txBox="1"/>
          <p:nvPr/>
        </p:nvSpPr>
        <p:spPr>
          <a:xfrm>
            <a:off x="240632" y="173255"/>
            <a:ext cx="6092791" cy="584775"/>
          </a:xfrm>
          <a:prstGeom prst="rect">
            <a:avLst/>
          </a:prstGeom>
          <a:noFill/>
        </p:spPr>
        <p:txBody>
          <a:bodyPr wrap="square" rtlCol="0">
            <a:spAutoFit/>
          </a:bodyPr>
          <a:lstStyle/>
          <a:p>
            <a:pPr marL="285750" indent="-285750">
              <a:buFont typeface="Wingdings" panose="05000000000000000000" pitchFamily="2" charset="2"/>
              <a:buChar char="v"/>
            </a:pPr>
            <a:r>
              <a:rPr lang="en-US" sz="3200" b="1" dirty="0" smtClean="0">
                <a:solidFill>
                  <a:schemeClr val="tx2">
                    <a:lumMod val="75000"/>
                    <a:lumOff val="25000"/>
                  </a:schemeClr>
                </a:solidFill>
                <a:latin typeface="Times New Roman" panose="02020603050405020304" pitchFamily="18" charset="0"/>
                <a:cs typeface="Times New Roman" panose="02020603050405020304" pitchFamily="18" charset="0"/>
              </a:rPr>
              <a:t> FLOW CHART DIAGRAM</a:t>
            </a:r>
            <a:endParaRPr lang="en-US" sz="3200" b="1" dirty="0">
              <a:solidFill>
                <a:schemeClr val="tx2">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229656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5316" y="328265"/>
            <a:ext cx="10471638" cy="6390170"/>
          </a:xfrm>
        </p:spPr>
        <p:txBody>
          <a:bodyPr>
            <a:normAutofit lnSpcReduction="10000"/>
          </a:bodyPr>
          <a:lstStyle/>
          <a:p>
            <a:pPr>
              <a:buFont typeface="Wingdings" panose="05000000000000000000" pitchFamily="2" charset="2"/>
              <a:buChar char="v"/>
            </a:pPr>
            <a:r>
              <a:rPr lang="en-IN" sz="5800" b="1" dirty="0" smtClean="0">
                <a:solidFill>
                  <a:schemeClr val="accent1">
                    <a:lumMod val="75000"/>
                  </a:schemeClr>
                </a:solidFill>
                <a:latin typeface="Times New Roman" pitchFamily="18" charset="0"/>
                <a:cs typeface="Times New Roman" pitchFamily="18" charset="0"/>
              </a:rPr>
              <a:t>   System Specifications</a:t>
            </a:r>
          </a:p>
          <a:p>
            <a:pPr>
              <a:buFont typeface="Wingdings" panose="05000000000000000000" pitchFamily="2" charset="2"/>
              <a:buChar char="q"/>
            </a:pPr>
            <a:r>
              <a:rPr lang="en-IN" sz="3600" b="1" dirty="0" smtClean="0">
                <a:solidFill>
                  <a:schemeClr val="tx1"/>
                </a:solidFill>
                <a:latin typeface="Times New Roman" pitchFamily="18" charset="0"/>
                <a:cs typeface="Times New Roman" pitchFamily="18" charset="0"/>
              </a:rPr>
              <a:t>  </a:t>
            </a:r>
            <a:r>
              <a:rPr lang="en-IN" sz="3600" b="1" dirty="0" smtClean="0">
                <a:solidFill>
                  <a:schemeClr val="tx2">
                    <a:lumMod val="75000"/>
                    <a:lumOff val="25000"/>
                  </a:schemeClr>
                </a:solidFill>
                <a:latin typeface="Times New Roman" pitchFamily="18" charset="0"/>
                <a:cs typeface="Times New Roman" pitchFamily="18" charset="0"/>
              </a:rPr>
              <a:t>Software Requirements</a:t>
            </a:r>
          </a:p>
          <a:p>
            <a:pPr>
              <a:buFont typeface="Wingdings" panose="05000000000000000000" pitchFamily="2" charset="2"/>
              <a:buChar char="Ø"/>
            </a:pPr>
            <a:r>
              <a:rPr lang="en-IN" sz="2300" dirty="0">
                <a:solidFill>
                  <a:schemeClr val="tx1">
                    <a:lumMod val="95000"/>
                    <a:lumOff val="5000"/>
                  </a:schemeClr>
                </a:solidFill>
                <a:latin typeface="Times New Roman" panose="02020603050405020304" pitchFamily="18" charset="0"/>
                <a:cs typeface="Times New Roman" panose="02020603050405020304" pitchFamily="18" charset="0"/>
              </a:rPr>
              <a:t>Operating System		:         Windows 10/11</a:t>
            </a:r>
            <a:endParaRPr lang="en-US" sz="23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300" dirty="0">
                <a:solidFill>
                  <a:schemeClr val="tx1">
                    <a:lumMod val="95000"/>
                    <a:lumOff val="5000"/>
                  </a:schemeClr>
                </a:solidFill>
                <a:latin typeface="Times New Roman" panose="02020603050405020304" pitchFamily="18" charset="0"/>
                <a:cs typeface="Times New Roman" panose="02020603050405020304" pitchFamily="18" charset="0"/>
              </a:rPr>
              <a:t>Programming 		:         Python</a:t>
            </a:r>
            <a:endParaRPr lang="en-US" sz="23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300" dirty="0">
                <a:solidFill>
                  <a:schemeClr val="tx1">
                    <a:lumMod val="95000"/>
                    <a:lumOff val="5000"/>
                  </a:schemeClr>
                </a:solidFill>
                <a:latin typeface="Times New Roman" panose="02020603050405020304" pitchFamily="18" charset="0"/>
                <a:cs typeface="Times New Roman" panose="02020603050405020304" pitchFamily="18" charset="0"/>
              </a:rPr>
              <a:t>Front End                	             </a:t>
            </a:r>
            <a:r>
              <a:rPr lang="en-IN" sz="23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IN" sz="2300" dirty="0">
                <a:solidFill>
                  <a:schemeClr val="tx1">
                    <a:lumMod val="95000"/>
                    <a:lumOff val="5000"/>
                  </a:schemeClr>
                </a:solidFill>
                <a:latin typeface="Times New Roman" panose="02020603050405020304" pitchFamily="18" charset="0"/>
                <a:cs typeface="Times New Roman" panose="02020603050405020304" pitchFamily="18" charset="0"/>
              </a:rPr>
              <a:t>Python</a:t>
            </a:r>
          </a:p>
          <a:p>
            <a:pPr marL="45720" indent="0">
              <a:buNone/>
            </a:pP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600" b="1" dirty="0" smtClean="0">
                <a:latin typeface="Times New Roman" panose="02020603050405020304" pitchFamily="18" charset="0"/>
                <a:cs typeface="Times New Roman" panose="02020603050405020304" pitchFamily="18" charset="0"/>
              </a:rPr>
              <a:t>   </a:t>
            </a:r>
            <a:r>
              <a:rPr lang="en-US" sz="3600" b="1" dirty="0" smtClean="0">
                <a:solidFill>
                  <a:schemeClr val="tx2">
                    <a:lumMod val="75000"/>
                    <a:lumOff val="25000"/>
                  </a:schemeClr>
                </a:solidFill>
                <a:latin typeface="Times New Roman" panose="02020603050405020304" pitchFamily="18" charset="0"/>
                <a:cs typeface="Times New Roman" panose="02020603050405020304" pitchFamily="18" charset="0"/>
              </a:rPr>
              <a:t>Hardware </a:t>
            </a:r>
            <a:r>
              <a:rPr lang="en-IN" sz="3600" b="1" dirty="0" smtClean="0">
                <a:solidFill>
                  <a:schemeClr val="tx2">
                    <a:lumMod val="75000"/>
                    <a:lumOff val="25000"/>
                  </a:schemeClr>
                </a:solidFill>
                <a:latin typeface="Times New Roman" panose="02020603050405020304" pitchFamily="18" charset="0"/>
                <a:cs typeface="Times New Roman" panose="02020603050405020304" pitchFamily="18" charset="0"/>
              </a:rPr>
              <a:t>Requirements</a:t>
            </a:r>
            <a:endParaRPr lang="en-IN" sz="1600" b="1" dirty="0">
              <a:solidFill>
                <a:schemeClr val="tx2">
                  <a:lumMod val="75000"/>
                  <a:lumOff val="2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solidFill>
                  <a:schemeClr val="tx1">
                    <a:lumMod val="95000"/>
                    <a:lumOff val="5000"/>
                  </a:schemeClr>
                </a:solidFill>
                <a:latin typeface="Times New Roman" panose="02020603050405020304" pitchFamily="18" charset="0"/>
                <a:cs typeface="Times New Roman" panose="02020603050405020304" pitchFamily="18" charset="0"/>
              </a:rPr>
              <a:t>Processor	: 	Intel core i5</a:t>
            </a:r>
          </a:p>
          <a:p>
            <a:pPr>
              <a:buFont typeface="Wingdings" panose="05000000000000000000" pitchFamily="2" charset="2"/>
              <a:buChar char="Ø"/>
            </a:pPr>
            <a:r>
              <a:rPr lang="en-US" sz="2600" dirty="0">
                <a:solidFill>
                  <a:schemeClr val="tx1">
                    <a:lumMod val="95000"/>
                    <a:lumOff val="5000"/>
                  </a:schemeClr>
                </a:solidFill>
                <a:latin typeface="Times New Roman" panose="02020603050405020304" pitchFamily="18" charset="0"/>
                <a:cs typeface="Times New Roman" panose="02020603050405020304" pitchFamily="18" charset="0"/>
              </a:rPr>
              <a:t>RAM	</a:t>
            </a:r>
            <a:r>
              <a:rPr lang="en-US" sz="26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600" dirty="0">
                <a:solidFill>
                  <a:schemeClr val="tx1">
                    <a:lumMod val="95000"/>
                    <a:lumOff val="5000"/>
                  </a:schemeClr>
                </a:solidFill>
                <a:latin typeface="Times New Roman" panose="02020603050405020304" pitchFamily="18" charset="0"/>
                <a:cs typeface="Times New Roman" panose="02020603050405020304" pitchFamily="18" charset="0"/>
              </a:rPr>
              <a:t>	4 GB</a:t>
            </a:r>
          </a:p>
          <a:p>
            <a:pPr>
              <a:buFont typeface="Wingdings" panose="05000000000000000000" pitchFamily="2" charset="2"/>
              <a:buChar char="Ø"/>
            </a:pPr>
            <a:r>
              <a:rPr lang="en-US" sz="2600" dirty="0">
                <a:solidFill>
                  <a:schemeClr val="tx1">
                    <a:lumMod val="95000"/>
                    <a:lumOff val="5000"/>
                  </a:schemeClr>
                </a:solidFill>
                <a:latin typeface="Times New Roman" panose="02020603050405020304" pitchFamily="18" charset="0"/>
                <a:cs typeface="Times New Roman" panose="02020603050405020304" pitchFamily="18" charset="0"/>
              </a:rPr>
              <a:t>Hard disk	:	512 GB</a:t>
            </a:r>
          </a:p>
          <a:p>
            <a:pPr>
              <a:buFont typeface="Wingdings" panose="05000000000000000000" pitchFamily="2" charset="2"/>
              <a:buChar char="v"/>
            </a:pPr>
            <a:endParaRPr lang="en-IN" sz="2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600" dirty="0">
              <a:solidFill>
                <a:schemeClr val="tx1">
                  <a:lumMod val="95000"/>
                  <a:lumOff val="5000"/>
                </a:schemeClr>
              </a:solidFill>
            </a:endParaRPr>
          </a:p>
          <a:p>
            <a:pPr lvl="0">
              <a:buFont typeface="Wingdings" pitchFamily="2" charset="2"/>
              <a:buChar char="Ø"/>
            </a:pPr>
            <a:endParaRPr lang="en-IN" sz="1600" dirty="0">
              <a:latin typeface="Times New Roman" pitchFamily="18" charset="0"/>
              <a:cs typeface="Times New Roman" pitchFamily="18" charset="0"/>
            </a:endParaRPr>
          </a:p>
          <a:p>
            <a:pPr marL="0" indent="0">
              <a:buNone/>
            </a:pPr>
            <a:endParaRPr lang="en-IN" sz="2800" b="1" dirty="0">
              <a:solidFill>
                <a:schemeClr val="accent1">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6798569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7BF07C-0EAB-26A8-4440-C1C7AE641275}"/>
              </a:ext>
            </a:extLst>
          </p:cNvPr>
          <p:cNvSpPr>
            <a:spLocks noGrp="1"/>
          </p:cNvSpPr>
          <p:nvPr>
            <p:ph type="title"/>
          </p:nvPr>
        </p:nvSpPr>
        <p:spPr>
          <a:xfrm>
            <a:off x="747346" y="1978270"/>
            <a:ext cx="11148646" cy="3402622"/>
          </a:xfrm>
        </p:spPr>
        <p:txBody>
          <a:bodyPr/>
          <a:lstStyle/>
          <a:p>
            <a:pPr algn="ctr"/>
            <a:r>
              <a:rPr lang="en-IN" dirty="0"/>
              <a:t/>
            </a:r>
            <a:br>
              <a:rPr lang="en-IN" dirty="0"/>
            </a:br>
            <a:r>
              <a:rPr lang="en-IN" dirty="0"/>
              <a:t/>
            </a:r>
            <a:br>
              <a:rPr lang="en-IN" dirty="0"/>
            </a:br>
            <a:endParaRPr lang="en-IN"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8798"/>
            <a:ext cx="12274062" cy="9073663"/>
          </a:xfrm>
          <a:prstGeom prst="rect">
            <a:avLst/>
          </a:prstGeom>
        </p:spPr>
      </p:pic>
    </p:spTree>
    <p:extLst>
      <p:ext uri="{BB962C8B-B14F-4D97-AF65-F5344CB8AC3E}">
        <p14:creationId xmlns:p14="http://schemas.microsoft.com/office/powerpoint/2010/main" val="694867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EA33CF-E72B-32C8-0161-38B3C0581A6E}"/>
              </a:ext>
            </a:extLst>
          </p:cNvPr>
          <p:cNvSpPr>
            <a:spLocks noGrp="1"/>
          </p:cNvSpPr>
          <p:nvPr>
            <p:ph type="title"/>
          </p:nvPr>
        </p:nvSpPr>
        <p:spPr>
          <a:xfrm>
            <a:off x="0" y="495210"/>
            <a:ext cx="10173970" cy="456135"/>
          </a:xfrm>
        </p:spPr>
        <p:txBody>
          <a:bodyPr>
            <a:noAutofit/>
          </a:bodyPr>
          <a:lstStyle/>
          <a:p>
            <a:pPr marL="571500" indent="-571500">
              <a:buFont typeface="Wingdings" panose="05000000000000000000" pitchFamily="2" charset="2"/>
              <a:buChar char="v"/>
            </a:pPr>
            <a:r>
              <a:rPr lang="en-US" sz="3600" b="1" dirty="0" smtClean="0">
                <a:solidFill>
                  <a:schemeClr val="accent1">
                    <a:lumMod val="75000"/>
                  </a:schemeClr>
                </a:solidFill>
                <a:latin typeface="Times New Roman" panose="02020603050405020304" pitchFamily="18" charset="0"/>
                <a:cs typeface="Times New Roman" panose="02020603050405020304" pitchFamily="18" charset="0"/>
              </a:rPr>
              <a:t> Abstract</a:t>
            </a:r>
            <a:r>
              <a:rPr lang="en-US" sz="3600" b="1" dirty="0">
                <a:solidFill>
                  <a:schemeClr val="accent1">
                    <a:lumMod val="75000"/>
                  </a:schemeClr>
                </a:solidFill>
                <a:latin typeface="Times New Roman" panose="02020603050405020304" pitchFamily="18" charset="0"/>
                <a:cs typeface="Times New Roman" panose="02020603050405020304" pitchFamily="18" charset="0"/>
              </a:rPr>
              <a:t/>
            </a:r>
            <a:br>
              <a:rPr lang="en-US" sz="3600" b="1" dirty="0">
                <a:solidFill>
                  <a:schemeClr val="accent1">
                    <a:lumMod val="75000"/>
                  </a:schemeClr>
                </a:solidFill>
                <a:latin typeface="Times New Roman" panose="02020603050405020304" pitchFamily="18" charset="0"/>
                <a:cs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xmlns="" id="{BEE639BB-E806-664D-43DA-866A54D2C0C7}"/>
              </a:ext>
            </a:extLst>
          </p:cNvPr>
          <p:cNvSpPr>
            <a:spLocks noGrp="1"/>
          </p:cNvSpPr>
          <p:nvPr>
            <p:ph idx="1"/>
          </p:nvPr>
        </p:nvSpPr>
        <p:spPr>
          <a:xfrm>
            <a:off x="203468" y="951345"/>
            <a:ext cx="11822278" cy="5002822"/>
          </a:xfrm>
        </p:spPr>
        <p:txBody>
          <a:bodyPr>
            <a:noAutofit/>
          </a:bodyPr>
          <a:lstStyle/>
          <a:p>
            <a:pPr algn="just">
              <a:lnSpc>
                <a:spcPct val="150000"/>
              </a:lnSpc>
              <a:buClr>
                <a:schemeClr val="tx2"/>
              </a:buClr>
              <a:buSzPct val="11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Research in agriculture is expanding. Specifically, crop prediction is important in agriculture and mostly depends on soil and environmental factors including temperature, humidity, and rainfall. Previously, farmers could choose the crop to be grown, track its development, and select when it was ready for harvest. </a:t>
            </a:r>
            <a:endParaRPr lang="en-US" dirty="0" smtClean="0">
              <a:latin typeface="Times New Roman" panose="02020603050405020304" pitchFamily="18" charset="0"/>
              <a:cs typeface="Times New Roman" panose="02020603050405020304" pitchFamily="18" charset="0"/>
            </a:endParaRPr>
          </a:p>
          <a:p>
            <a:pPr algn="just">
              <a:lnSpc>
                <a:spcPct val="150000"/>
              </a:lnSpc>
              <a:buClr>
                <a:schemeClr val="tx2"/>
              </a:buClr>
              <a:buSzPct val="11000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However</a:t>
            </a:r>
            <a:r>
              <a:rPr lang="en-US" dirty="0">
                <a:latin typeface="Times New Roman" panose="02020603050405020304" pitchFamily="18" charset="0"/>
                <a:cs typeface="Times New Roman" panose="02020603050405020304" pitchFamily="18" charset="0"/>
              </a:rPr>
              <a:t>, the farming community finds it challenging to do so these days due to the quick changes in environmental conditions. As a result, machine learning techniques have supplanted prediction in recent years, and this work has employed several of them to calculate crop production. </a:t>
            </a:r>
            <a:endParaRPr lang="en-US" dirty="0" smtClean="0">
              <a:latin typeface="Times New Roman" panose="02020603050405020304" pitchFamily="18" charset="0"/>
              <a:cs typeface="Times New Roman" panose="02020603050405020304" pitchFamily="18" charset="0"/>
            </a:endParaRPr>
          </a:p>
          <a:p>
            <a:pPr algn="just">
              <a:lnSpc>
                <a:spcPct val="150000"/>
              </a:lnSpc>
              <a:buClr>
                <a:schemeClr val="tx2"/>
              </a:buClr>
              <a:buSzPct val="11000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machine learning (ML) model must function with a high degree of precision, hence it is essential to use effective feature selection techniques to </a:t>
            </a:r>
            <a:r>
              <a:rPr lang="en-IN" dirty="0">
                <a:latin typeface="Times New Roman" panose="02020603050405020304" pitchFamily="18" charset="0"/>
                <a:cs typeface="Times New Roman" panose="02020603050405020304" pitchFamily="18" charset="0"/>
              </a:rPr>
              <a:t>transform the raw data into a dataset that is suitable for machine learning and is easily calculable</a:t>
            </a:r>
            <a:r>
              <a:rPr lang="en-I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79543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258066-2D57-436B-54F6-809954A55499}"/>
              </a:ext>
            </a:extLst>
          </p:cNvPr>
          <p:cNvSpPr>
            <a:spLocks noGrp="1"/>
          </p:cNvSpPr>
          <p:nvPr>
            <p:ph type="title"/>
          </p:nvPr>
        </p:nvSpPr>
        <p:spPr>
          <a:xfrm>
            <a:off x="83976" y="74646"/>
            <a:ext cx="10736139" cy="728918"/>
          </a:xfrm>
        </p:spPr>
        <p:txBody>
          <a:bodyPr>
            <a:normAutofit/>
          </a:bodyPr>
          <a:lstStyle/>
          <a:p>
            <a:pPr marL="571500" indent="-571500">
              <a:buFont typeface="Wingdings" panose="05000000000000000000" pitchFamily="2" charset="2"/>
              <a:buChar char="v"/>
            </a:pPr>
            <a:r>
              <a:rPr lang="en-IN" sz="3600" b="1"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600" b="1" dirty="0" smtClean="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3600" dirty="0"/>
          </a:p>
        </p:txBody>
      </p:sp>
      <p:sp>
        <p:nvSpPr>
          <p:cNvPr id="3" name="Content Placeholder 2">
            <a:extLst>
              <a:ext uri="{FF2B5EF4-FFF2-40B4-BE49-F238E27FC236}">
                <a16:creationId xmlns:a16="http://schemas.microsoft.com/office/drawing/2014/main" xmlns="" id="{5DC9642E-A78A-553D-CFE3-B579230CFC1C}"/>
              </a:ext>
            </a:extLst>
          </p:cNvPr>
          <p:cNvSpPr>
            <a:spLocks noGrp="1"/>
          </p:cNvSpPr>
          <p:nvPr>
            <p:ph idx="1"/>
          </p:nvPr>
        </p:nvSpPr>
        <p:spPr>
          <a:xfrm>
            <a:off x="221674" y="738909"/>
            <a:ext cx="11577604" cy="5994400"/>
          </a:xfrm>
        </p:spPr>
        <p:txBody>
          <a:bodyPr>
            <a:normAutofit fontScale="92500" lnSpcReduction="10000"/>
          </a:bodyPr>
          <a:lstStyle/>
          <a:p>
            <a:pPr algn="just">
              <a:lnSpc>
                <a:spcPct val="150000"/>
              </a:lnSpc>
              <a:buClr>
                <a:schemeClr val="tx2"/>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 agriculture, crop prediction is a complex process, and several models have been put out and examined in this </a:t>
            </a:r>
            <a:r>
              <a:rPr lang="en-IN" dirty="0" smtClean="0">
                <a:latin typeface="Times New Roman" panose="02020603050405020304" pitchFamily="18" charset="0"/>
                <a:cs typeface="Times New Roman" panose="02020603050405020304" pitchFamily="18" charset="0"/>
              </a:rPr>
              <a:t>regard.</a:t>
            </a:r>
            <a:endParaRPr lang="en-IN" dirty="0">
              <a:latin typeface="Times New Roman" panose="02020603050405020304" pitchFamily="18" charset="0"/>
              <a:cs typeface="Times New Roman" panose="02020603050405020304" pitchFamily="18" charset="0"/>
            </a:endParaRPr>
          </a:p>
          <a:p>
            <a:pPr algn="just">
              <a:lnSpc>
                <a:spcPct val="150000"/>
              </a:lnSpc>
              <a:buClr>
                <a:schemeClr val="tx2"/>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Both </a:t>
            </a:r>
            <a:r>
              <a:rPr lang="en-IN" dirty="0">
                <a:latin typeface="Times New Roman" panose="02020603050405020304" pitchFamily="18" charset="0"/>
                <a:cs typeface="Times New Roman" panose="02020603050405020304" pitchFamily="18" charset="0"/>
              </a:rPr>
              <a:t>biotic and abiotic variables affect plant development and quality as well as how the environment is shaped. There are three categories of biotic factors: chemical, physical, and other. </a:t>
            </a:r>
            <a:endParaRPr lang="en-IN" dirty="0" smtClean="0">
              <a:latin typeface="Times New Roman" panose="02020603050405020304" pitchFamily="18" charset="0"/>
              <a:cs typeface="Times New Roman" panose="02020603050405020304" pitchFamily="18" charset="0"/>
            </a:endParaRPr>
          </a:p>
          <a:p>
            <a:pPr algn="just">
              <a:lnSpc>
                <a:spcPct val="150000"/>
              </a:lnSpc>
              <a:buClr>
                <a:schemeClr val="tx2"/>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following physical factors have been identified: soil type, topography, soil rockiness, atmosphere, water chemistry, particularly salinity; mechanical vibrations (noise, vibration); radiation (e.g., ionizing, electromagnetic, ultraviolet, and infrared); climatic conditions (temperature, humidity, air movements, and sunlight). </a:t>
            </a:r>
            <a:endParaRPr lang="en-IN" dirty="0" smtClean="0">
              <a:latin typeface="Times New Roman" panose="02020603050405020304" pitchFamily="18" charset="0"/>
              <a:cs typeface="Times New Roman" panose="02020603050405020304" pitchFamily="18" charset="0"/>
            </a:endParaRPr>
          </a:p>
          <a:p>
            <a:pPr algn="just">
              <a:lnSpc>
                <a:spcPct val="150000"/>
              </a:lnSpc>
              <a:buClr>
                <a:schemeClr val="tx2"/>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following chemical factors </a:t>
            </a:r>
            <a:r>
              <a:rPr lang="en-IN" dirty="0">
                <a:latin typeface="Times New Roman" panose="02020603050405020304" pitchFamily="18" charset="0"/>
                <a:cs typeface="Times New Roman" panose="02020603050405020304" pitchFamily="18" charset="0"/>
              </a:rPr>
              <a:t>include nitrogen oxides and derivatives, fluorine and its compounds, lead and its compounds, cadmium and its compounds, nitrogen fertilizers, pesticides, and carbon monoxide. Priority environmental toxins include sulphur dioxide and its derivatives and PAHs. </a:t>
            </a:r>
            <a:endParaRPr lang="en-IN" dirty="0" smtClean="0">
              <a:latin typeface="Times New Roman" panose="02020603050405020304" pitchFamily="18" charset="0"/>
              <a:cs typeface="Times New Roman" panose="02020603050405020304" pitchFamily="18" charset="0"/>
            </a:endParaRPr>
          </a:p>
          <a:p>
            <a:pPr algn="just">
              <a:lnSpc>
                <a:spcPct val="150000"/>
              </a:lnSpc>
              <a:buClr>
                <a:schemeClr val="tx2"/>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others are dioxins and furans, asbestos, arsenic, mercury, and toxins [3]. In addition, bedrock, relief, climate, and water are biotic variables. Circumstances, each of which has an impact on its qualities. Factors that contribute to soil formation and agricultural value have a variety of effects [4].</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207550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E79620-FE20-CA65-1A86-932FDC8987DC}"/>
              </a:ext>
            </a:extLst>
          </p:cNvPr>
          <p:cNvSpPr>
            <a:spLocks noGrp="1"/>
          </p:cNvSpPr>
          <p:nvPr>
            <p:ph type="title"/>
          </p:nvPr>
        </p:nvSpPr>
        <p:spPr>
          <a:xfrm>
            <a:off x="307731" y="65314"/>
            <a:ext cx="10512384" cy="733583"/>
          </a:xfrm>
        </p:spPr>
        <p:txBody>
          <a:bodyPr>
            <a:normAutofit/>
          </a:bodyPr>
          <a:lstStyle/>
          <a:p>
            <a:pPr marL="571500" indent="-571500">
              <a:buFont typeface="Wingdings" panose="05000000000000000000" pitchFamily="2" charset="2"/>
              <a:buChar char="v"/>
            </a:pPr>
            <a:r>
              <a:rPr lang="en-US" sz="3600" b="1" dirty="0">
                <a:solidFill>
                  <a:schemeClr val="accent1">
                    <a:lumMod val="75000"/>
                  </a:schemeClr>
                </a:solidFill>
                <a:latin typeface="Times New Roman" panose="02020603050405020304" pitchFamily="18" charset="0"/>
                <a:cs typeface="Times New Roman" panose="02020603050405020304" pitchFamily="18" charset="0"/>
              </a:rPr>
              <a:t> </a:t>
            </a:r>
            <a:r>
              <a:rPr lang="en-US" sz="3600" b="1" dirty="0" smtClean="0">
                <a:solidFill>
                  <a:schemeClr val="accent1">
                    <a:lumMod val="75000"/>
                  </a:schemeClr>
                </a:solidFill>
                <a:latin typeface="Times New Roman" panose="02020603050405020304" pitchFamily="18" charset="0"/>
                <a:cs typeface="Times New Roman" panose="02020603050405020304" pitchFamily="18" charset="0"/>
              </a:rPr>
              <a:t>  Existing System</a:t>
            </a:r>
            <a:endParaRPr lang="en-IN" sz="3600" dirty="0"/>
          </a:p>
        </p:txBody>
      </p:sp>
      <p:sp>
        <p:nvSpPr>
          <p:cNvPr id="3" name="Content Placeholder 2">
            <a:extLst>
              <a:ext uri="{FF2B5EF4-FFF2-40B4-BE49-F238E27FC236}">
                <a16:creationId xmlns:a16="http://schemas.microsoft.com/office/drawing/2014/main" xmlns="" id="{87E7D5A7-60E8-8107-9142-47605159BD8B}"/>
              </a:ext>
            </a:extLst>
          </p:cNvPr>
          <p:cNvSpPr>
            <a:spLocks noGrp="1"/>
          </p:cNvSpPr>
          <p:nvPr>
            <p:ph idx="1"/>
          </p:nvPr>
        </p:nvSpPr>
        <p:spPr>
          <a:xfrm>
            <a:off x="404446" y="798898"/>
            <a:ext cx="11492379" cy="5689826"/>
          </a:xfrm>
        </p:spPr>
        <p:txBody>
          <a:bodyPr>
            <a:normAutofit fontScale="85000" lnSpcReduction="20000"/>
          </a:bodyPr>
          <a:lstStyle/>
          <a:p>
            <a:pPr algn="just">
              <a:lnSpc>
                <a:spcPct val="150000"/>
              </a:lnSpc>
              <a:buClr>
                <a:schemeClr val="tx2"/>
              </a:buCl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There are three areas in which the methodology improves upon current </a:t>
            </a:r>
            <a:r>
              <a:rPr lang="en-IN" sz="2800" dirty="0" smtClean="0">
                <a:latin typeface="Times New Roman" panose="02020603050405020304" pitchFamily="18" charset="0"/>
                <a:cs typeface="Times New Roman" panose="02020603050405020304" pitchFamily="18" charset="0"/>
              </a:rPr>
              <a:t>practices. They are</a:t>
            </a:r>
          </a:p>
          <a:p>
            <a:pPr algn="just">
              <a:lnSpc>
                <a:spcPct val="150000"/>
              </a:lnSpc>
              <a:buClr>
                <a:schemeClr val="tx2"/>
              </a:buClr>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First, a functional methodology is proposed using a distant detecting network. </a:t>
            </a:r>
            <a:endParaRPr lang="en-IN" sz="2800" dirty="0" smtClean="0">
              <a:latin typeface="Times New Roman" panose="02020603050405020304" pitchFamily="18" charset="0"/>
              <a:cs typeface="Times New Roman" panose="02020603050405020304" pitchFamily="18" charset="0"/>
            </a:endParaRPr>
          </a:p>
          <a:p>
            <a:pPr algn="just">
              <a:lnSpc>
                <a:spcPct val="150000"/>
              </a:lnSpc>
              <a:buClr>
                <a:schemeClr val="tx2"/>
              </a:buClr>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Next</a:t>
            </a:r>
            <a:r>
              <a:rPr lang="en-IN" sz="2800" dirty="0">
                <a:latin typeface="Times New Roman" panose="02020603050405020304" pitchFamily="18" charset="0"/>
                <a:cs typeface="Times New Roman" panose="02020603050405020304" pitchFamily="18" charset="0"/>
              </a:rPr>
              <a:t>, a new dimensionality reduction process is introduced that combines long-term memory and a convolutional neural network (CNN). </a:t>
            </a:r>
            <a:endParaRPr lang="en-IN" sz="2800" dirty="0" smtClean="0">
              <a:latin typeface="Times New Roman" panose="02020603050405020304" pitchFamily="18" charset="0"/>
              <a:cs typeface="Times New Roman" panose="02020603050405020304" pitchFamily="18" charset="0"/>
            </a:endParaRPr>
          </a:p>
          <a:p>
            <a:pPr algn="just">
              <a:lnSpc>
                <a:spcPct val="150000"/>
              </a:lnSpc>
              <a:buClr>
                <a:schemeClr val="tx2"/>
              </a:buClr>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Lastly</a:t>
            </a:r>
            <a:r>
              <a:rPr lang="en-IN" sz="2800" dirty="0">
                <a:latin typeface="Times New Roman" panose="02020603050405020304" pitchFamily="18" charset="0"/>
                <a:cs typeface="Times New Roman" panose="02020603050405020304" pitchFamily="18" charset="0"/>
              </a:rPr>
              <a:t>, the </a:t>
            </a:r>
            <a:r>
              <a:rPr lang="en-IN" sz="2800" dirty="0" err="1">
                <a:latin typeface="Times New Roman" panose="02020603050405020304" pitchFamily="18" charset="0"/>
                <a:cs typeface="Times New Roman" panose="02020603050405020304" pitchFamily="18" charset="0"/>
              </a:rPr>
              <a:t>spatio</a:t>
            </a:r>
            <a:r>
              <a:rPr lang="en-IN" sz="2800" dirty="0">
                <a:latin typeface="Times New Roman" panose="02020603050405020304" pitchFamily="18" charset="0"/>
                <a:cs typeface="Times New Roman" panose="02020603050405020304" pitchFamily="18" charset="0"/>
              </a:rPr>
              <a:t>-transient structure of the data is examined and improved in accuracy using a Gaussian process.</a:t>
            </a:r>
            <a:endParaRPr lang="en-US" sz="2800" dirty="0">
              <a:latin typeface="Times New Roman" panose="02020603050405020304" pitchFamily="18" charset="0"/>
              <a:cs typeface="Times New Roman" panose="02020603050405020304" pitchFamily="18" charset="0"/>
            </a:endParaRPr>
          </a:p>
          <a:p>
            <a:pPr algn="just">
              <a:lnSpc>
                <a:spcPct val="150000"/>
              </a:lnSpc>
              <a:buClr>
                <a:schemeClr val="tx2"/>
              </a:buCl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It provides details on handling tactics, order and approval processes, precision assessment, </a:t>
            </a:r>
            <a:r>
              <a:rPr lang="en-IN" sz="2800" dirty="0" smtClean="0">
                <a:latin typeface="Times New Roman" panose="02020603050405020304" pitchFamily="18" charset="0"/>
                <a:cs typeface="Times New Roman" panose="02020603050405020304" pitchFamily="18" charset="0"/>
              </a:rPr>
              <a:t>CDL(</a:t>
            </a:r>
            <a:r>
              <a:rPr lang="en-US" sz="2800" dirty="0">
                <a:latin typeface="Times New Roman" panose="02020603050405020304" pitchFamily="18" charset="0"/>
                <a:cs typeface="Times New Roman" panose="02020603050405020304" pitchFamily="18" charset="0"/>
              </a:rPr>
              <a:t>Cropland Data Layer</a:t>
            </a: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item specifics, and the process for estimating product costs. The use of Landsat to obtain satellite imagery that enables environmental remote sensing was suggested by Hansen and </a:t>
            </a:r>
            <a:r>
              <a:rPr lang="en-IN" sz="2800" dirty="0" smtClean="0">
                <a:latin typeface="Times New Roman" panose="02020603050405020304" pitchFamily="18" charset="0"/>
                <a:cs typeface="Times New Roman" panose="02020603050405020304" pitchFamily="18" charset="0"/>
              </a:rPr>
              <a:t>Loveland.</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5268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554CB6-5D87-D29B-B200-81F1E318D440}"/>
              </a:ext>
            </a:extLst>
          </p:cNvPr>
          <p:cNvSpPr>
            <a:spLocks noGrp="1"/>
          </p:cNvSpPr>
          <p:nvPr>
            <p:ph type="title"/>
          </p:nvPr>
        </p:nvSpPr>
        <p:spPr>
          <a:xfrm>
            <a:off x="74646" y="0"/>
            <a:ext cx="10745470" cy="1919672"/>
          </a:xfrm>
        </p:spPr>
        <p:txBody>
          <a:bodyPr>
            <a:normAutofit/>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     </a:t>
            </a:r>
            <a:endParaRPr lang="en-IN" sz="3200" dirty="0">
              <a:solidFill>
                <a:schemeClr val="accent1">
                  <a:lumMod val="75000"/>
                </a:schemeClr>
              </a:solidFill>
            </a:endParaRPr>
          </a:p>
        </p:txBody>
      </p:sp>
      <p:sp>
        <p:nvSpPr>
          <p:cNvPr id="3" name="Content Placeholder 2">
            <a:extLst>
              <a:ext uri="{FF2B5EF4-FFF2-40B4-BE49-F238E27FC236}">
                <a16:creationId xmlns:a16="http://schemas.microsoft.com/office/drawing/2014/main" xmlns="" id="{329939D6-15BB-881D-C81A-D496A0634353}"/>
              </a:ext>
            </a:extLst>
          </p:cNvPr>
          <p:cNvSpPr>
            <a:spLocks noGrp="1"/>
          </p:cNvSpPr>
          <p:nvPr>
            <p:ph idx="1"/>
          </p:nvPr>
        </p:nvSpPr>
        <p:spPr>
          <a:xfrm>
            <a:off x="368738" y="221381"/>
            <a:ext cx="10838875" cy="6059345"/>
          </a:xfrm>
        </p:spPr>
        <p:txBody>
          <a:bodyPr>
            <a:normAutofit/>
          </a:bodyPr>
          <a:lstStyle/>
          <a:p>
            <a:pPr algn="just">
              <a:lnSpc>
                <a:spcPct val="150000"/>
              </a:lnSpc>
              <a:buClrTx/>
              <a:buFont typeface="Wingdings" panose="05000000000000000000" pitchFamily="2" charset="2"/>
              <a:buChar char="v"/>
            </a:pPr>
            <a:r>
              <a:rPr lang="en-IN" sz="3600" b="1" dirty="0">
                <a:latin typeface="Times New Roman" pitchFamily="18" charset="0"/>
                <a:cs typeface="Times New Roman" pitchFamily="18" charset="0"/>
              </a:rPr>
              <a:t> </a:t>
            </a:r>
            <a:r>
              <a:rPr lang="en-IN" sz="3600" b="1" dirty="0" smtClean="0">
                <a:solidFill>
                  <a:schemeClr val="tx2">
                    <a:lumMod val="75000"/>
                    <a:lumOff val="25000"/>
                  </a:schemeClr>
                </a:solidFill>
                <a:latin typeface="Times New Roman" pitchFamily="18" charset="0"/>
                <a:cs typeface="Times New Roman" pitchFamily="18" charset="0"/>
              </a:rPr>
              <a:t>Disadvantages</a:t>
            </a:r>
          </a:p>
          <a:p>
            <a:pPr marL="0" indent="0" algn="just">
              <a:lnSpc>
                <a:spcPct val="150000"/>
              </a:lnSpc>
              <a:buClrTx/>
              <a:buNone/>
            </a:pPr>
            <a:endParaRPr lang="en-IN" sz="3600" b="1" dirty="0" smtClean="0">
              <a:solidFill>
                <a:schemeClr val="tx2">
                  <a:lumMod val="75000"/>
                  <a:lumOff val="25000"/>
                </a:schemeClr>
              </a:solidFill>
              <a:latin typeface="Times New Roman" pitchFamily="18" charset="0"/>
              <a:cs typeface="Times New Roman" pitchFamily="18" charset="0"/>
            </a:endParaRPr>
          </a:p>
          <a:p>
            <a:pPr lvl="0" algn="just">
              <a:lnSpc>
                <a:spcPct val="150000"/>
              </a:lnSpc>
              <a:buClrTx/>
              <a:buSzPct val="1060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RECURSIVE FEATURE ELIMINATION (RFE) feature of the system is not implemented. </a:t>
            </a:r>
          </a:p>
          <a:p>
            <a:pPr lvl="0" algn="just">
              <a:lnSpc>
                <a:spcPct val="150000"/>
              </a:lnSpc>
              <a:buClrTx/>
              <a:buSzPct val="10600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system is not put into use strategies for sampling that are used in pre-processing to optimize prediction performance and balance the dataset</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664699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E0B81E-C21C-CEFD-9509-DE85BA9C8C5A}"/>
              </a:ext>
            </a:extLst>
          </p:cNvPr>
          <p:cNvSpPr>
            <a:spLocks noGrp="1"/>
          </p:cNvSpPr>
          <p:nvPr>
            <p:ph type="title"/>
          </p:nvPr>
        </p:nvSpPr>
        <p:spPr>
          <a:xfrm>
            <a:off x="661910" y="197677"/>
            <a:ext cx="9852961" cy="1049233"/>
          </a:xfrm>
        </p:spPr>
        <p:txBody>
          <a:bodyPr>
            <a:noAutofit/>
          </a:bodyPr>
          <a:lstStyle/>
          <a:p>
            <a:pPr marL="571500" indent="-571500">
              <a:buFont typeface="Wingdings" panose="05000000000000000000" pitchFamily="2" charset="2"/>
              <a:buChar char="v"/>
            </a:pPr>
            <a:r>
              <a:rPr lang="en-US" sz="3600" b="1" dirty="0">
                <a:solidFill>
                  <a:schemeClr val="accent1">
                    <a:lumMod val="75000"/>
                  </a:schemeClr>
                </a:solidFill>
                <a:latin typeface="Times New Roman" panose="02020603050405020304" pitchFamily="18" charset="0"/>
                <a:cs typeface="Times New Roman" panose="02020603050405020304" pitchFamily="18" charset="0"/>
              </a:rPr>
              <a:t>  </a:t>
            </a:r>
            <a:r>
              <a:rPr lang="en-US" sz="3600" b="1" dirty="0" smtClean="0">
                <a:solidFill>
                  <a:schemeClr val="accent1">
                    <a:lumMod val="75000"/>
                  </a:schemeClr>
                </a:solidFill>
                <a:latin typeface="Times New Roman" panose="02020603050405020304" pitchFamily="18" charset="0"/>
                <a:cs typeface="Times New Roman" panose="02020603050405020304" pitchFamily="18" charset="0"/>
              </a:rPr>
              <a:t>Proposed System</a:t>
            </a:r>
            <a:r>
              <a:rPr lang="en-US" sz="3600" b="1" dirty="0">
                <a:solidFill>
                  <a:schemeClr val="accent1">
                    <a:lumMod val="75000"/>
                  </a:schemeClr>
                </a:solidFill>
                <a:latin typeface="Times New Roman" panose="02020603050405020304" pitchFamily="18" charset="0"/>
                <a:cs typeface="Times New Roman" panose="02020603050405020304" pitchFamily="18" charset="0"/>
              </a:rPr>
              <a:t/>
            </a:r>
            <a:br>
              <a:rPr lang="en-US" sz="3600" b="1" dirty="0">
                <a:solidFill>
                  <a:schemeClr val="accent1">
                    <a:lumMod val="75000"/>
                  </a:schemeClr>
                </a:solidFill>
                <a:latin typeface="Times New Roman" panose="02020603050405020304" pitchFamily="18" charset="0"/>
                <a:cs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xmlns="" id="{F32B939C-0C17-AE7A-8482-85315AF39F60}"/>
              </a:ext>
            </a:extLst>
          </p:cNvPr>
          <p:cNvSpPr>
            <a:spLocks noGrp="1"/>
          </p:cNvSpPr>
          <p:nvPr>
            <p:ph idx="1"/>
          </p:nvPr>
        </p:nvSpPr>
        <p:spPr>
          <a:xfrm>
            <a:off x="839731" y="798508"/>
            <a:ext cx="11008968" cy="5934363"/>
          </a:xfrm>
        </p:spPr>
        <p:txBody>
          <a:bodyPr>
            <a:noAutofit/>
          </a:bodyPr>
          <a:lstStyle/>
          <a:p>
            <a:pPr lvl="0" algn="just">
              <a:buClrTx/>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vote of flexible, impartial, indistinct classifiers in decision trees is the basis of the </a:t>
            </a:r>
            <a:r>
              <a:rPr lang="en-IN" sz="2400" dirty="0" err="1">
                <a:latin typeface="Times New Roman" panose="02020603050405020304" pitchFamily="18" charset="0"/>
                <a:cs typeface="Times New Roman" panose="02020603050405020304" pitchFamily="18" charset="0"/>
              </a:rPr>
              <a:t>Boruta</a:t>
            </a:r>
            <a:r>
              <a:rPr lang="en-IN" sz="2400" dirty="0">
                <a:latin typeface="Times New Roman" panose="02020603050405020304" pitchFamily="18" charset="0"/>
                <a:cs typeface="Times New Roman" panose="02020603050405020304" pitchFamily="18" charset="0"/>
              </a:rPr>
              <a:t> classification algorithm, which is based on random forests. By estimating the loss of classification accuracy brought on by the random permutation of attributes inside objects, the significance of a feature is determined. </a:t>
            </a:r>
            <a:endParaRPr lang="en-IN" sz="2400" dirty="0" smtClean="0">
              <a:latin typeface="Times New Roman" panose="02020603050405020304" pitchFamily="18" charset="0"/>
              <a:cs typeface="Times New Roman" panose="02020603050405020304" pitchFamily="18" charset="0"/>
            </a:endParaRPr>
          </a:p>
          <a:p>
            <a:pPr lvl="0" algn="just">
              <a:buClrTx/>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calculate the Z score, which measures average changes in mean accuracy loss among crops, the average loss of accuracy is divided by the standard deviation. This yields the average and standard deviation of the accuracy </a:t>
            </a:r>
            <a:r>
              <a:rPr lang="en-IN" sz="2400" dirty="0" smtClean="0">
                <a:latin typeface="Times New Roman" panose="02020603050405020304" pitchFamily="18" charset="0"/>
                <a:cs typeface="Times New Roman" panose="02020603050405020304" pitchFamily="18" charset="0"/>
              </a:rPr>
              <a:t>loss.</a:t>
            </a:r>
            <a:endParaRPr lang="en-US" sz="2400" dirty="0">
              <a:latin typeface="Times New Roman" panose="02020603050405020304" pitchFamily="18" charset="0"/>
              <a:cs typeface="Times New Roman" panose="02020603050405020304" pitchFamily="18" charset="0"/>
            </a:endParaRPr>
          </a:p>
          <a:p>
            <a:pPr lvl="0" algn="just">
              <a:buClrTx/>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create a `shadow' attribute, the values of the initial attributes are randomly rearranged across objects for each tree. The significance of each attribute is assessed by </a:t>
            </a:r>
            <a:r>
              <a:rPr lang="en-IN" sz="2400" dirty="0" err="1">
                <a:latin typeface="Times New Roman" panose="02020603050405020304" pitchFamily="18" charset="0"/>
                <a:cs typeface="Times New Roman" panose="02020603050405020304" pitchFamily="18" charset="0"/>
              </a:rPr>
              <a:t>analyzing</a:t>
            </a:r>
            <a:r>
              <a:rPr lang="en-IN" sz="2400" dirty="0">
                <a:latin typeface="Times New Roman" panose="02020603050405020304" pitchFamily="18" charset="0"/>
                <a:cs typeface="Times New Roman" panose="02020603050405020304" pitchFamily="18" charset="0"/>
              </a:rPr>
              <a:t> all the system's attributes; because fluctuations are random, the shadow attributes serve as a guide to identify the most significant ones. As expected, the shadow attributes have a significant impact on accuracy, so values will be shuffled repeatedly to achieve the best outcomes.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637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80D73D45-B118-B951-1E6C-7FDC41D81589}"/>
              </a:ext>
            </a:extLst>
          </p:cNvPr>
          <p:cNvSpPr>
            <a:spLocks noGrp="1"/>
          </p:cNvSpPr>
          <p:nvPr>
            <p:ph idx="1"/>
          </p:nvPr>
        </p:nvSpPr>
        <p:spPr>
          <a:xfrm>
            <a:off x="226168" y="608280"/>
            <a:ext cx="11160517" cy="5349175"/>
          </a:xfrm>
        </p:spPr>
        <p:txBody>
          <a:bodyPr>
            <a:normAutofit fontScale="92500" lnSpcReduction="10000"/>
          </a:bodyPr>
          <a:lstStyle/>
          <a:p>
            <a:pPr algn="just">
              <a:buClr>
                <a:schemeClr val="tx1"/>
              </a:buClr>
              <a:buFont typeface="Wingdings" panose="05000000000000000000" pitchFamily="2" charset="2"/>
              <a:buChar char="v"/>
            </a:pPr>
            <a:r>
              <a:rPr lang="en-IN" sz="3600" b="1" dirty="0" smtClean="0">
                <a:solidFill>
                  <a:schemeClr val="tx2">
                    <a:lumMod val="75000"/>
                    <a:lumOff val="25000"/>
                  </a:schemeClr>
                </a:solidFill>
                <a:latin typeface="Times New Roman" pitchFamily="18" charset="0"/>
                <a:cs typeface="Times New Roman" pitchFamily="18" charset="0"/>
              </a:rPr>
              <a:t> </a:t>
            </a:r>
            <a:r>
              <a:rPr lang="en-IN" sz="4300" b="1" dirty="0" smtClean="0">
                <a:solidFill>
                  <a:schemeClr val="tx2">
                    <a:lumMod val="75000"/>
                    <a:lumOff val="25000"/>
                  </a:schemeClr>
                </a:solidFill>
                <a:latin typeface="Times New Roman" pitchFamily="18" charset="0"/>
                <a:cs typeface="Times New Roman" pitchFamily="18" charset="0"/>
              </a:rPr>
              <a:t>Advantages</a:t>
            </a:r>
          </a:p>
          <a:p>
            <a:pPr lvl="0" algn="just">
              <a:lnSpc>
                <a:spcPct val="160000"/>
              </a:lnSpc>
              <a:buClrTx/>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RFE method begins with the complete dataset and is a wrapper feature selection strategy. Using a ranking mechanism that is essential to the RFE technique, the dataset is ranked from best to worst depending on which salient characteristics are chosen. </a:t>
            </a:r>
            <a:endParaRPr lang="en-US" sz="2800" dirty="0">
              <a:latin typeface="Times New Roman" panose="02020603050405020304" pitchFamily="18" charset="0"/>
              <a:cs typeface="Times New Roman" panose="02020603050405020304" pitchFamily="18" charset="0"/>
            </a:endParaRPr>
          </a:p>
          <a:p>
            <a:pPr lvl="0" algn="just">
              <a:lnSpc>
                <a:spcPct val="160000"/>
              </a:lnSpc>
              <a:buClrTx/>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The </a:t>
            </a:r>
            <a:r>
              <a:rPr lang="en-IN" sz="2800" dirty="0">
                <a:latin typeface="Times New Roman" panose="02020603050405020304" pitchFamily="18" charset="0"/>
                <a:cs typeface="Times New Roman" panose="02020603050405020304" pitchFamily="18" charset="0"/>
              </a:rPr>
              <a:t>primary benefit of the RFE over other techniques is its ability to definitively confirm each feature's function in processing the model's output and to exclude features only on the basis of their effectiveness</a:t>
            </a:r>
            <a:r>
              <a:rPr lang="en-IN" sz="2800" dirty="0"/>
              <a:t>.</a:t>
            </a:r>
            <a:endParaRPr lang="en-US" sz="2800" dirty="0"/>
          </a:p>
          <a:p>
            <a:pPr marL="0" indent="0" algn="just">
              <a:buNone/>
            </a:pP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158414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6443D4-06EA-AABD-33CF-BD7036DD5F42}"/>
              </a:ext>
            </a:extLst>
          </p:cNvPr>
          <p:cNvSpPr>
            <a:spLocks noGrp="1"/>
          </p:cNvSpPr>
          <p:nvPr>
            <p:ph type="title"/>
          </p:nvPr>
        </p:nvSpPr>
        <p:spPr>
          <a:xfrm>
            <a:off x="286328" y="0"/>
            <a:ext cx="10305188" cy="1143000"/>
          </a:xfrm>
        </p:spPr>
        <p:txBody>
          <a:bodyPr/>
          <a:lstStyle/>
          <a:p>
            <a:pPr marL="457200" indent="-457200">
              <a:buFont typeface="Wingdings" panose="05000000000000000000" pitchFamily="2" charset="2"/>
              <a:buChar char="v"/>
            </a:pPr>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  System Design</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E502397-B1EE-2C27-FD9A-5283C0510307}"/>
              </a:ext>
            </a:extLst>
          </p:cNvPr>
          <p:cNvSpPr>
            <a:spLocks noGrp="1"/>
          </p:cNvSpPr>
          <p:nvPr>
            <p:ph idx="1"/>
          </p:nvPr>
        </p:nvSpPr>
        <p:spPr>
          <a:xfrm>
            <a:off x="413238" y="1081454"/>
            <a:ext cx="11412416" cy="5416061"/>
          </a:xfrm>
        </p:spPr>
        <p:txBody>
          <a:bodyPr>
            <a:normAutofit/>
          </a:bodyPr>
          <a:lstStyle/>
          <a:p>
            <a:pPr algn="just">
              <a:buFont typeface="Wingdings" pitchFamily="2" charset="2"/>
              <a:buChar char="Ø"/>
            </a:pPr>
            <a:r>
              <a:rPr lang="en-IN" sz="3200" b="1" dirty="0" smtClean="0">
                <a:latin typeface="Times New Roman" panose="02020603050405020304" pitchFamily="18" charset="0"/>
              </a:rPr>
              <a:t>Actual Problem</a:t>
            </a:r>
            <a:endParaRPr lang="en-IN" sz="3200" b="1" dirty="0">
              <a:latin typeface="Times New Roman" panose="02020603050405020304" pitchFamily="18" charset="0"/>
            </a:endParaRP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actual problem addressed by crop prediction systems based on characteristics of the agricultural environment is the uncertainty and risk faced by farmers in determining the optimal crop choices for their specific conditions. Farmers need to make informed decisions regarding which crops to plant based on factors such as soil quality, weather patterns, market demand, and expected yield. However, this decision-making process is complex and often involves a significant amount of uncertainty.</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5005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docProps/app.xml><?xml version="1.0" encoding="utf-8"?>
<Properties xmlns="http://schemas.openxmlformats.org/officeDocument/2006/extended-properties" xmlns:vt="http://schemas.openxmlformats.org/officeDocument/2006/docPropsVTypes">
  <Template/>
  <TotalTime>1210</TotalTime>
  <Words>1821</Words>
  <Application>Microsoft Office PowerPoint</Application>
  <PresentationFormat>Widescreen</PresentationFormat>
  <Paragraphs>118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Nova Light</vt:lpstr>
      <vt:lpstr>Elephant</vt:lpstr>
      <vt:lpstr>Times New Roman</vt:lpstr>
      <vt:lpstr>Wingdings</vt:lpstr>
      <vt:lpstr>ModOverlayVTI</vt:lpstr>
      <vt:lpstr>ENHANCING CROP PREDICTION THROUGH AGRICULTURAL ENVIRONMENT CHARACTERISTICS: EXPLORING FEATURE SELECTION TECHNIQUES AND CLASSIFIERS</vt:lpstr>
      <vt:lpstr>    INDEX</vt:lpstr>
      <vt:lpstr> Abstract </vt:lpstr>
      <vt:lpstr>    Introduction</vt:lpstr>
      <vt:lpstr>   Existing System</vt:lpstr>
      <vt:lpstr>     </vt:lpstr>
      <vt:lpstr>  Proposed System </vt:lpstr>
      <vt:lpstr>PowerPoint Presentation</vt:lpstr>
      <vt:lpstr>  System Design</vt:lpstr>
      <vt:lpstr>PowerPoint Presentation</vt:lpstr>
      <vt:lpstr>Architecture</vt:lpstr>
      <vt:lpstr>  Modules</vt:lpstr>
      <vt:lpstr>PowerPoint Presentation</vt:lpstr>
      <vt:lpstr>PowerPoint Presentation</vt:lpstr>
      <vt:lpstr>PowerPoint Presentation</vt:lpstr>
      <vt:lpstr>PowerPoint Presentation</vt:lpstr>
      <vt:lpstr>UML DIAGRAMS</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STUDENT WEB PORTAL FOR STUDENT DETAILS</dc:title>
  <dc:creator>rakshak kalla</dc:creator>
  <cp:lastModifiedBy>Microsoft account</cp:lastModifiedBy>
  <cp:revision>102</cp:revision>
  <dcterms:created xsi:type="dcterms:W3CDTF">2023-11-20T15:44:22Z</dcterms:created>
  <dcterms:modified xsi:type="dcterms:W3CDTF">2024-06-14T09:55:33Z</dcterms:modified>
</cp:coreProperties>
</file>