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16E12-9978-4655-B3BC-98E9223375E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8414-BE92-4EF8-B895-5D00D14C8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16E12-9978-4655-B3BC-98E9223375E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8414-BE92-4EF8-B895-5D00D14C8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5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16E12-9978-4655-B3BC-98E9223375E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8414-BE92-4EF8-B895-5D00D14C8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0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16E12-9978-4655-B3BC-98E9223375E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8414-BE92-4EF8-B895-5D00D14C8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0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16E12-9978-4655-B3BC-98E9223375E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8414-BE92-4EF8-B895-5D00D14C8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2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16E12-9978-4655-B3BC-98E9223375E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8414-BE92-4EF8-B895-5D00D14C8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1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16E12-9978-4655-B3BC-98E9223375E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8414-BE92-4EF8-B895-5D00D14C8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7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16E12-9978-4655-B3BC-98E9223375E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8414-BE92-4EF8-B895-5D00D14C8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5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16E12-9978-4655-B3BC-98E9223375E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8414-BE92-4EF8-B895-5D00D14C8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8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16E12-9978-4655-B3BC-98E9223375E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8414-BE92-4EF8-B895-5D00D14C8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7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16E12-9978-4655-B3BC-98E9223375E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8414-BE92-4EF8-B895-5D00D14C8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8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16E12-9978-4655-B3BC-98E9223375E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E8414-BE92-4EF8-B895-5D00D14C8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5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67" y="1311563"/>
            <a:ext cx="5936926" cy="42579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614" y="1311563"/>
            <a:ext cx="5751370" cy="42579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467360" y="5831356"/>
            <a:ext cx="696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pc="100" dirty="0" smtClean="0">
                <a:solidFill>
                  <a:schemeClr val="bg1"/>
                </a:solidFill>
                <a:latin typeface="Eras Demi ITC" panose="020B0805030504020804" pitchFamily="34" charset="0"/>
                <a:cs typeface="Times New Roman" panose="02020603050405020304" pitchFamily="18" charset="0"/>
              </a:rPr>
              <a:t>KAJU CHICKEN PAKODA</a:t>
            </a:r>
            <a:endParaRPr lang="en-US" sz="3600" b="1" spc="100" dirty="0">
              <a:solidFill>
                <a:schemeClr val="bg1"/>
              </a:solidFill>
              <a:latin typeface="Eras Demi ITC" panose="020B08050305040208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15716" y="5834753"/>
            <a:ext cx="52221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pc="100" dirty="0" smtClean="0">
                <a:solidFill>
                  <a:schemeClr val="bg1"/>
                </a:solidFill>
                <a:latin typeface="Eras Demi ITC" panose="020B0805030504020804" pitchFamily="34" charset="0"/>
              </a:rPr>
              <a:t>APOLLO FISH FRY</a:t>
            </a:r>
            <a:endParaRPr lang="en-US" sz="3600" b="1" spc="1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4976" y="94734"/>
            <a:ext cx="1046991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spc="100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TODAY’S SPECIAL</a:t>
            </a:r>
            <a:endParaRPr lang="en-US" sz="8000" b="1" spc="100" dirty="0">
              <a:ln w="222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glow>
                  <a:schemeClr val="accent1">
                    <a:alpha val="40000"/>
                  </a:schemeClr>
                </a:glow>
              </a:effectLst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79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Eras Demi ITC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2024-05-28T11:34:35Z</dcterms:created>
  <dcterms:modified xsi:type="dcterms:W3CDTF">2024-05-28T11:34:55Z</dcterms:modified>
</cp:coreProperties>
</file>