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8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0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8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7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4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7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8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6519-F5F4-410B-AAFC-8686E119550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9AF8-D3BB-4155-B6AD-EAADDDFEF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1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7" y="129633"/>
            <a:ext cx="5774626" cy="2890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87" y="129633"/>
            <a:ext cx="5774626" cy="28903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87" y="3529399"/>
            <a:ext cx="5774626" cy="28903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387" y="3533233"/>
            <a:ext cx="5774626" cy="289033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62100" y="3116533"/>
            <a:ext cx="3098800" cy="345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방호구역 내부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07300" y="3116533"/>
            <a:ext cx="3098800" cy="345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방호구역 입구 바깥쪽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7857" y="6487067"/>
            <a:ext cx="4707287" cy="345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고농도 이산화탄소 축적이 우려되는 장소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07300" y="6487067"/>
            <a:ext cx="3098800" cy="345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소화약제 저장용기실 바깥쪽</a:t>
            </a:r>
          </a:p>
        </p:txBody>
      </p:sp>
    </p:spTree>
    <p:extLst>
      <p:ext uri="{BB962C8B-B14F-4D97-AF65-F5344CB8AC3E}">
        <p14:creationId xmlns:p14="http://schemas.microsoft.com/office/powerpoint/2010/main" val="128792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62100" y="3116533"/>
            <a:ext cx="3098800" cy="345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수동조작함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07300" y="3116533"/>
            <a:ext cx="3098800" cy="345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이산화탄소 소화기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7" y="129633"/>
            <a:ext cx="5734801" cy="289033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269387" y="129633"/>
            <a:ext cx="5774626" cy="2890334"/>
            <a:chOff x="6269387" y="129633"/>
            <a:chExt cx="5774626" cy="289033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9387" y="129633"/>
              <a:ext cx="5774626" cy="2890334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6464300" y="1056617"/>
              <a:ext cx="3454400" cy="1036366"/>
            </a:xfrm>
            <a:prstGeom prst="rect">
              <a:avLst/>
            </a:prstGeom>
            <a:solidFill>
              <a:srgbClr val="F3BE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400" b="1" spc="-150">
                  <a:solidFill>
                    <a:srgbClr val="E22D32"/>
                  </a:solidFill>
                </a:rPr>
                <a:t>이산화탄소 소화기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366843" y="2252933"/>
              <a:ext cx="5579713" cy="767034"/>
            </a:xfrm>
            <a:prstGeom prst="rect">
              <a:avLst/>
            </a:prstGeom>
            <a:solidFill>
              <a:srgbClr val="211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200" b="1">
                  <a:solidFill>
                    <a:srgbClr val="F2C03A"/>
                  </a:solidFill>
                </a:rPr>
                <a:t>소화용도 외 임의 작동 금지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269387" y="3563298"/>
            <a:ext cx="5774626" cy="2890334"/>
            <a:chOff x="6269387" y="129633"/>
            <a:chExt cx="5774626" cy="289033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9387" y="129633"/>
              <a:ext cx="5774626" cy="289033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464300" y="1056617"/>
              <a:ext cx="3454400" cy="1036366"/>
            </a:xfrm>
            <a:prstGeom prst="rect">
              <a:avLst/>
            </a:prstGeom>
            <a:solidFill>
              <a:srgbClr val="F3BE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600" b="1" spc="-150">
                  <a:solidFill>
                    <a:srgbClr val="E22D32"/>
                  </a:solidFill>
                </a:rPr>
                <a:t>CO</a:t>
              </a:r>
              <a:r>
                <a:rPr lang="en-US" altLang="ko-KR" sz="4400" b="1" spc="-150">
                  <a:solidFill>
                    <a:srgbClr val="E22D32"/>
                  </a:solidFill>
                </a:rPr>
                <a:t>2</a:t>
              </a:r>
              <a:r>
                <a:rPr lang="en-US" altLang="ko-KR" sz="3000" b="1" spc="-150">
                  <a:solidFill>
                    <a:srgbClr val="E22D32"/>
                  </a:solidFill>
                </a:rPr>
                <a:t>(</a:t>
              </a:r>
              <a:r>
                <a:rPr lang="ko-KR" altLang="en-US" sz="3000" b="1" spc="-150">
                  <a:solidFill>
                    <a:srgbClr val="E22D32"/>
                  </a:solidFill>
                </a:rPr>
                <a:t>이산화탄소</a:t>
              </a:r>
              <a:r>
                <a:rPr lang="en-US" altLang="ko-KR" sz="3000" b="1" spc="-150">
                  <a:solidFill>
                    <a:srgbClr val="E22D32"/>
                  </a:solidFill>
                </a:rPr>
                <a:t>)</a:t>
              </a:r>
              <a:endParaRPr lang="ko-KR" altLang="en-US" sz="3000" b="1" spc="-150">
                <a:solidFill>
                  <a:srgbClr val="E22D32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66843" y="2252933"/>
              <a:ext cx="5579713" cy="767034"/>
            </a:xfrm>
            <a:prstGeom prst="rect">
              <a:avLst/>
            </a:prstGeom>
            <a:solidFill>
              <a:srgbClr val="211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200" b="1">
                  <a:solidFill>
                    <a:srgbClr val="F2C03A"/>
                  </a:solidFill>
                </a:rPr>
                <a:t>소화용도 외 임의 작동 금지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607300" y="6490954"/>
            <a:ext cx="3098800" cy="345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이산화탄소 소화기</a:t>
            </a:r>
          </a:p>
        </p:txBody>
      </p:sp>
    </p:spTree>
    <p:extLst>
      <p:ext uri="{BB962C8B-B14F-4D97-AF65-F5344CB8AC3E}">
        <p14:creationId xmlns:p14="http://schemas.microsoft.com/office/powerpoint/2010/main" val="79720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34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임진규(LIMJINGYU)</dc:creator>
  <cp:lastModifiedBy>임진규(LIMJINGYU) 매니저</cp:lastModifiedBy>
  <cp:revision>3</cp:revision>
  <dcterms:created xsi:type="dcterms:W3CDTF">2023-04-26T02:04:05Z</dcterms:created>
  <dcterms:modified xsi:type="dcterms:W3CDTF">2025-07-22T23:34:49Z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2024-08-21T08:30:21Z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</Properties>
</file>