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96" d="100"/>
          <a:sy n="96" d="100"/>
        </p:scale>
        <p:origin x="118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7/5/2023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7/5/2023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C00000"/>
                </a:solidFill>
              </a:rPr>
              <a:t>Wave </a:t>
            </a:r>
            <a:r>
              <a:rPr lang="en-US" sz="4800" b="1" dirty="0" err="1">
                <a:solidFill>
                  <a:srgbClr val="C00000"/>
                </a:solidFill>
              </a:rPr>
              <a:t>Drom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FA31AB-3BD8-4185-882E-311952C0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417" y="3886200"/>
            <a:ext cx="9144000" cy="990600"/>
          </a:xfrm>
        </p:spPr>
        <p:txBody>
          <a:bodyPr/>
          <a:lstStyle/>
          <a:p>
            <a:r>
              <a:rPr lang="en-US" altLang="ko-KR" dirty="0"/>
              <a:t>201921316 </a:t>
            </a:r>
            <a:r>
              <a:rPr lang="ko-KR" altLang="en-US" dirty="0"/>
              <a:t>조은석</a:t>
            </a: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ea typeface="굴림" panose="020B0600000101010101" pitchFamily="50" charset="-127"/>
              </a:rPr>
              <a:t>감사합니다</a:t>
            </a:r>
            <a:endParaRPr lang="en-US" altLang="ko-KR" sz="48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593035" y="1421903"/>
            <a:ext cx="10972800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이란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구현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ko-KR" altLang="en-US" dirty="0">
                <a:ea typeface="굴림" panose="020B0600000101010101" pitchFamily="50" charset="-127"/>
              </a:rPr>
              <a:t>이란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무료 </a:t>
            </a:r>
            <a:r>
              <a:rPr lang="en-US" altLang="ko-KR" dirty="0">
                <a:ea typeface="굴림" panose="020B0600000101010101" pitchFamily="50" charset="-127"/>
              </a:rPr>
              <a:t>Tool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온라인 </a:t>
            </a:r>
            <a:r>
              <a:rPr lang="en-US" altLang="ko-KR" dirty="0">
                <a:ea typeface="굴림" panose="020B0600000101010101" pitchFamily="50" charset="-127"/>
              </a:rPr>
              <a:t>, exe</a:t>
            </a:r>
            <a:r>
              <a:rPr lang="ko-KR" altLang="en-US" dirty="0">
                <a:ea typeface="굴림" panose="020B0600000101010101" pitchFamily="50" charset="-127"/>
              </a:rPr>
              <a:t>파일 둘다 실행가능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간편하고 쉬움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간단한 </a:t>
            </a:r>
            <a:r>
              <a:rPr lang="en-US" altLang="ko-KR" dirty="0">
                <a:ea typeface="굴림" panose="020B0600000101010101" pitchFamily="50" charset="-127"/>
              </a:rPr>
              <a:t>text</a:t>
            </a:r>
            <a:r>
              <a:rPr lang="ko-KR" altLang="en-US" dirty="0">
                <a:ea typeface="굴림" panose="020B0600000101010101" pitchFamily="50" charset="-127"/>
              </a:rPr>
              <a:t>를 이용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언제어디서나</a:t>
            </a:r>
            <a:r>
              <a:rPr lang="ko-KR" altLang="en-US" dirty="0">
                <a:ea typeface="굴림" panose="020B0600000101010101" pitchFamily="50" charset="-127"/>
              </a:rPr>
              <a:t> 이용가능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코드를 빨리 </a:t>
            </a:r>
            <a:r>
              <a:rPr lang="ko-KR" altLang="en-US" dirty="0" err="1">
                <a:ea typeface="굴림" panose="020B0600000101010101" pitchFamily="50" charset="-127"/>
              </a:rPr>
              <a:t>이해할수있음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코드를 </a:t>
            </a:r>
            <a:r>
              <a:rPr lang="ko-KR" altLang="en-US" dirty="0" err="1">
                <a:ea typeface="굴림" panose="020B0600000101010101" pitchFamily="50" charset="-127"/>
              </a:rPr>
              <a:t>짜기전</a:t>
            </a:r>
            <a:r>
              <a:rPr lang="ko-KR" altLang="en-US" dirty="0">
                <a:ea typeface="굴림" panose="020B0600000101010101" pitchFamily="50" charset="-127"/>
              </a:rPr>
              <a:t> 먼저 </a:t>
            </a:r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ko-KR" altLang="en-US" dirty="0">
                <a:ea typeface="굴림" panose="020B0600000101010101" pitchFamily="50" charset="-127"/>
              </a:rPr>
              <a:t>을 이용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코드짜기에</a:t>
            </a:r>
            <a:r>
              <a:rPr lang="ko-KR" altLang="en-US" dirty="0">
                <a:ea typeface="굴림" panose="020B0600000101010101" pitchFamily="50" charset="-127"/>
              </a:rPr>
              <a:t> 더욱 수월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4D6F4A-05EC-4911-AC2D-23DC4256B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198564"/>
            <a:ext cx="4800600" cy="45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79B0AA1-2F71-47DA-893F-190392E93E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124200" y="1336377"/>
            <a:ext cx="5702898" cy="4793465"/>
          </a:xfrm>
          <a:prstGeom prst="rect">
            <a:avLst/>
          </a:prstGeom>
        </p:spPr>
      </p:pic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r>
              <a:rPr lang="en-US" altLang="ko-KR" dirty="0">
                <a:ea typeface="굴림" panose="020B0600000101010101" pitchFamily="50" charset="-127"/>
              </a:rPr>
              <a:t>(exe</a:t>
            </a:r>
            <a:r>
              <a:rPr lang="ko-KR" altLang="en-US" dirty="0">
                <a:ea typeface="굴림" panose="020B0600000101010101" pitchFamily="50" charset="-127"/>
              </a:rPr>
              <a:t>파일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4AD8960-F777-4D64-B2DA-C6EA9BDD258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09600" y="1981200"/>
            <a:ext cx="3819951" cy="2679843"/>
          </a:xfrm>
          <a:prstGeom prst="rect">
            <a:avLst/>
          </a:prstGeom>
        </p:spPr>
      </p:pic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9C50B-00CC-4C8A-B5E4-5637155D8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681" y="1172060"/>
            <a:ext cx="3002356" cy="46352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20C670-780B-4709-BD77-A191F0FE6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037" y="2428749"/>
            <a:ext cx="4569299" cy="21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웹사이트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611593F-0143-4902-ADB8-5D9A1906E8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276600" y="1371600"/>
            <a:ext cx="5409305" cy="3939977"/>
          </a:xfrm>
          <a:prstGeom prst="rect">
            <a:avLst/>
          </a:prstGeom>
        </p:spPr>
      </p:pic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r>
              <a:rPr lang="en-US" altLang="ko-KR" dirty="0">
                <a:ea typeface="굴림" panose="020B0600000101010101" pitchFamily="50" charset="-127"/>
              </a:rPr>
              <a:t>(D</a:t>
            </a:r>
            <a:r>
              <a:rPr lang="ko-KR" altLang="en-US" dirty="0" err="1">
                <a:ea typeface="굴림" panose="020B0600000101010101" pitchFamily="50" charset="-127"/>
              </a:rPr>
              <a:t>플립플롭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				</a:t>
            </a:r>
            <a:r>
              <a:rPr lang="en-US" altLang="ko-KR" sz="1100" dirty="0">
                <a:ea typeface="굴림" panose="020B0600000101010101" pitchFamily="50" charset="-127"/>
              </a:rPr>
              <a:t>(</a:t>
            </a:r>
            <a:r>
              <a:rPr lang="ko-KR" altLang="en-US" sz="1100" dirty="0"/>
              <a:t>현재 </a:t>
            </a:r>
            <a:r>
              <a:rPr lang="en-US" altLang="ko-KR" sz="1100" dirty="0"/>
              <a:t>D </a:t>
            </a:r>
            <a:r>
              <a:rPr lang="ko-KR" altLang="en-US" sz="1100" dirty="0"/>
              <a:t>입력 값이 </a:t>
            </a:r>
            <a:r>
              <a:rPr lang="ko-KR" altLang="en-US" sz="1100" dirty="0" err="1"/>
              <a:t>플립플롭의</a:t>
            </a:r>
            <a:r>
              <a:rPr lang="ko-KR" altLang="en-US" sz="1100" dirty="0"/>
              <a:t> 상태로 저장 </a:t>
            </a:r>
            <a:r>
              <a:rPr lang="en-US" altLang="ko-KR" sz="1100" dirty="0"/>
              <a:t>, </a:t>
            </a:r>
            <a:r>
              <a:rPr lang="ko-KR" altLang="en-US" sz="1100" dirty="0"/>
              <a:t>저장된 값은 출력</a:t>
            </a:r>
            <a:r>
              <a:rPr lang="en-US" altLang="ko-KR" sz="1100" dirty="0"/>
              <a:t>(Q)</a:t>
            </a:r>
            <a:r>
              <a:rPr lang="ko-KR" altLang="en-US" sz="1100" dirty="0"/>
              <a:t>으로 표시</a:t>
            </a:r>
            <a:r>
              <a:rPr lang="en-US" altLang="ko-KR" sz="1100" dirty="0"/>
              <a:t>)</a:t>
            </a:r>
            <a:endParaRPr lang="en-US" altLang="ko-KR" sz="1100" dirty="0">
              <a:ea typeface="굴림" panose="020B0600000101010101" pitchFamily="50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3200A1-8E9E-437E-BCF5-717D684157A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79783" y="1219200"/>
            <a:ext cx="3438632" cy="3429000"/>
          </a:xfrm>
          <a:prstGeom prst="rect">
            <a:avLst/>
          </a:prstGeom>
        </p:spPr>
      </p:pic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66319-50E2-4424-8161-9D9A4175D97E}"/>
              </a:ext>
            </a:extLst>
          </p:cNvPr>
          <p:cNvSpPr txBox="1"/>
          <p:nvPr/>
        </p:nvSpPr>
        <p:spPr>
          <a:xfrm>
            <a:off x="4724400" y="1314608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기본구성 </a:t>
            </a:r>
            <a:r>
              <a:rPr lang="en-US" altLang="ko-KR" dirty="0"/>
              <a:t>= { name:'</a:t>
            </a:r>
            <a:r>
              <a:rPr lang="ko-KR" altLang="en-US" dirty="0"/>
              <a:t>사용자가 정한 변수이름</a:t>
            </a:r>
            <a:r>
              <a:rPr lang="en-US" altLang="ko-KR" dirty="0"/>
              <a:t>' ,wave:'</a:t>
            </a:r>
            <a:r>
              <a:rPr lang="ko-KR" altLang="en-US" dirty="0" err="1"/>
              <a:t>웨이브종류및</a:t>
            </a:r>
            <a:r>
              <a:rPr lang="ko-KR" altLang="en-US" dirty="0"/>
              <a:t> 길이</a:t>
            </a:r>
            <a:r>
              <a:rPr lang="en-US" altLang="ko-KR" dirty="0"/>
              <a:t>’}, </a:t>
            </a:r>
          </a:p>
          <a:p>
            <a:r>
              <a:rPr lang="en-US" altLang="ko-KR" dirty="0"/>
              <a:t>P: positive edge</a:t>
            </a:r>
            <a:r>
              <a:rPr lang="ko-KR" altLang="en-US" dirty="0"/>
              <a:t>의 </a:t>
            </a:r>
            <a:r>
              <a:rPr lang="en-US" altLang="ko-KR" dirty="0" err="1"/>
              <a:t>clk</a:t>
            </a:r>
            <a:r>
              <a:rPr lang="ko-KR" altLang="en-US" dirty="0"/>
              <a:t>생성</a:t>
            </a:r>
            <a:r>
              <a:rPr lang="en-US" altLang="ko-KR" dirty="0"/>
              <a:t>. </a:t>
            </a:r>
            <a:r>
              <a:rPr lang="ko-KR" altLang="en-US" dirty="0"/>
              <a:t>화살표기호로 표시 </a:t>
            </a:r>
            <a:endParaRPr lang="en-US" altLang="ko-KR" dirty="0"/>
          </a:p>
          <a:p>
            <a:r>
              <a:rPr lang="en-US" altLang="ko-KR" dirty="0"/>
              <a:t>p: positive edged</a:t>
            </a:r>
            <a:r>
              <a:rPr lang="ko-KR" altLang="en-US" dirty="0"/>
              <a:t>의 </a:t>
            </a:r>
            <a:r>
              <a:rPr lang="en-US" altLang="ko-KR" dirty="0" err="1"/>
              <a:t>clk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N: </a:t>
            </a:r>
            <a:r>
              <a:rPr lang="en-US" altLang="ko-KR" dirty="0" err="1"/>
              <a:t>negetive</a:t>
            </a:r>
            <a:r>
              <a:rPr lang="en-US" altLang="ko-KR" dirty="0"/>
              <a:t> edged</a:t>
            </a:r>
            <a:r>
              <a:rPr lang="ko-KR" altLang="en-US" dirty="0"/>
              <a:t>의 </a:t>
            </a:r>
            <a:r>
              <a:rPr lang="en-US" altLang="ko-KR" dirty="0" err="1"/>
              <a:t>clk</a:t>
            </a:r>
            <a:r>
              <a:rPr lang="ko-KR" altLang="en-US" dirty="0"/>
              <a:t>생성</a:t>
            </a:r>
            <a:r>
              <a:rPr lang="en-US" altLang="ko-KR" dirty="0"/>
              <a:t>. </a:t>
            </a:r>
            <a:r>
              <a:rPr lang="ko-KR" altLang="en-US" dirty="0"/>
              <a:t>화살표기호로 표시 </a:t>
            </a:r>
            <a:endParaRPr lang="en-US" altLang="ko-KR" dirty="0"/>
          </a:p>
          <a:p>
            <a:r>
              <a:rPr lang="en-US" altLang="ko-KR" dirty="0"/>
              <a:t>n: </a:t>
            </a:r>
            <a:r>
              <a:rPr lang="en-US" altLang="ko-KR" dirty="0" err="1"/>
              <a:t>negetive</a:t>
            </a:r>
            <a:r>
              <a:rPr lang="en-US" altLang="ko-KR" dirty="0"/>
              <a:t> edged</a:t>
            </a:r>
            <a:r>
              <a:rPr lang="ko-KR" altLang="en-US" dirty="0"/>
              <a:t>의 </a:t>
            </a:r>
            <a:r>
              <a:rPr lang="en-US" altLang="ko-KR" dirty="0" err="1"/>
              <a:t>clk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7DE454-2131-43A9-B032-B7E8C329E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851135"/>
            <a:ext cx="6190686" cy="1358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84CF0C-69DE-4CBB-95C6-FDF0D6CD0E88}"/>
              </a:ext>
            </a:extLst>
          </p:cNvPr>
          <p:cNvSpPr txBox="1"/>
          <p:nvPr/>
        </p:nvSpPr>
        <p:spPr>
          <a:xfrm>
            <a:off x="4724400" y="45720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h: </a:t>
            </a:r>
            <a:r>
              <a:rPr lang="ko-KR" altLang="en-US" dirty="0"/>
              <a:t>높은 상태</a:t>
            </a:r>
            <a:r>
              <a:rPr lang="en-US" altLang="ko-KR" dirty="0"/>
              <a:t>(high state) </a:t>
            </a:r>
            <a:r>
              <a:rPr lang="ko-KR" altLang="en-US" dirty="0"/>
              <a:t>또는 활성화된 상태 </a:t>
            </a:r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낮은 상태</a:t>
            </a:r>
            <a:r>
              <a:rPr lang="en-US" altLang="ko-KR" dirty="0"/>
              <a:t>(low state) </a:t>
            </a:r>
            <a:r>
              <a:rPr lang="ko-KR" altLang="en-US" dirty="0"/>
              <a:t>또는 비활성화된 상태 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높은 상태</a:t>
            </a:r>
            <a:r>
              <a:rPr lang="en-US" altLang="ko-KR" dirty="0"/>
              <a:t>(high state)</a:t>
            </a:r>
            <a:r>
              <a:rPr lang="ko-KR" altLang="en-US" dirty="0"/>
              <a:t>그리고 상태 변화를 나타냄</a:t>
            </a:r>
            <a:r>
              <a:rPr lang="en-US" altLang="ko-KR" dirty="0"/>
              <a:t>(</a:t>
            </a:r>
            <a:r>
              <a:rPr lang="ko-KR" altLang="en-US" dirty="0"/>
              <a:t>경사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0: </a:t>
            </a:r>
            <a:r>
              <a:rPr lang="ko-KR" altLang="en-US" dirty="0"/>
              <a:t>낮은 상태</a:t>
            </a:r>
            <a:r>
              <a:rPr lang="en-US" altLang="ko-KR" dirty="0"/>
              <a:t>(low state)</a:t>
            </a:r>
            <a:r>
              <a:rPr lang="ko-KR" altLang="en-US" dirty="0"/>
              <a:t>그리고 상태 변화를 나타냄</a:t>
            </a:r>
            <a:r>
              <a:rPr lang="en-US" altLang="ko-KR" dirty="0"/>
              <a:t>(</a:t>
            </a:r>
            <a:r>
              <a:rPr lang="ko-KR" altLang="en-US" dirty="0"/>
              <a:t>경사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phase: </a:t>
            </a:r>
            <a:r>
              <a:rPr lang="ko-KR" altLang="en-US" dirty="0"/>
              <a:t>값이 선언된 만큼 신호를 </a:t>
            </a:r>
            <a:r>
              <a:rPr lang="en-US" altLang="ko-KR" dirty="0"/>
              <a:t>shift </a:t>
            </a:r>
            <a:r>
              <a:rPr lang="ko-KR" altLang="en-US" dirty="0"/>
              <a:t>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WaveDrom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사용법</a:t>
            </a:r>
            <a:r>
              <a:rPr lang="en-US" altLang="ko-KR" dirty="0">
                <a:ea typeface="굴림" panose="020B0600000101010101" pitchFamily="50" charset="-127"/>
              </a:rPr>
              <a:t>(D</a:t>
            </a:r>
            <a:r>
              <a:rPr lang="ko-KR" altLang="en-US" dirty="0" err="1">
                <a:ea typeface="굴림" panose="020B0600000101010101" pitchFamily="50" charset="-127"/>
              </a:rPr>
              <a:t>플립플롭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73D8333-2831-4133-86A8-2CD116F059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51937" y="1744751"/>
            <a:ext cx="6288126" cy="1447627"/>
          </a:xfrm>
          <a:prstGeom prst="rect">
            <a:avLst/>
          </a:prstGeom>
        </p:spPr>
      </p:pic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10B3F-CBE0-4BCA-AF9E-4F73A74C6AB7}"/>
              </a:ext>
            </a:extLst>
          </p:cNvPr>
          <p:cNvSpPr txBox="1"/>
          <p:nvPr/>
        </p:nvSpPr>
        <p:spPr>
          <a:xfrm>
            <a:off x="2951937" y="40386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 </a:t>
            </a:r>
            <a:r>
              <a:rPr lang="ko-KR" altLang="en-US" dirty="0"/>
              <a:t>값이 </a:t>
            </a:r>
            <a:r>
              <a:rPr lang="ko-KR" altLang="en-US" dirty="0" err="1"/>
              <a:t>비어있는</a:t>
            </a:r>
            <a:r>
              <a:rPr lang="ko-KR" altLang="en-US" dirty="0"/>
              <a:t> 상태</a:t>
            </a:r>
            <a:r>
              <a:rPr lang="en-US" altLang="ko-KR" dirty="0"/>
              <a:t>(empty) </a:t>
            </a:r>
          </a:p>
          <a:p>
            <a:r>
              <a:rPr lang="en-US" altLang="ko-KR" dirty="0"/>
              <a:t>=: </a:t>
            </a:r>
            <a:r>
              <a:rPr lang="ko-KR" altLang="en-US" dirty="0"/>
              <a:t>값이 들어가 있는 상태 </a:t>
            </a:r>
            <a:endParaRPr lang="en-US" altLang="ko-KR" dirty="0"/>
          </a:p>
          <a:p>
            <a:r>
              <a:rPr lang="en-US" altLang="ko-KR" dirty="0"/>
              <a:t>data: </a:t>
            </a:r>
            <a:r>
              <a:rPr lang="ko-KR" altLang="en-US" dirty="0"/>
              <a:t>값이 </a:t>
            </a:r>
            <a:r>
              <a:rPr lang="ko-KR" altLang="en-US" dirty="0" err="1"/>
              <a:t>들어가있는</a:t>
            </a:r>
            <a:r>
              <a:rPr lang="ko-KR" altLang="en-US" dirty="0"/>
              <a:t> 상태의 값을 지정</a:t>
            </a:r>
          </a:p>
        </p:txBody>
      </p:sp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6287" y="2133600"/>
            <a:ext cx="10972800" cy="49377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https://wavedrom.com/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https://wavedrom.com/tutorial.html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https://dreamsailor.tistory.com/5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https://rubber-tree.tistory.com/95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3801</TotalTime>
  <Words>275</Words>
  <Application>Microsoft Office PowerPoint</Application>
  <PresentationFormat>와이드스크린</PresentationFormat>
  <Paragraphs>64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201921316 조은석</vt:lpstr>
      <vt:lpstr>Contents</vt:lpstr>
      <vt:lpstr>WaveDrom이란?</vt:lpstr>
      <vt:lpstr>WaveDrom 사용법</vt:lpstr>
      <vt:lpstr>WaveDrom 사용법(exe파일)</vt:lpstr>
      <vt:lpstr>WaveDrom 사용법(웹사이트)</vt:lpstr>
      <vt:lpstr>WaveDrom 사용법(D플립플롭)     (현재 D 입력 값이 플립플롭의 상태로 저장 , 저장된 값은 출력(Q)으로 표시)</vt:lpstr>
      <vt:lpstr>WaveDrom 사용법(D플립플롭)</vt:lpstr>
      <vt:lpstr>참고문헌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USER</cp:lastModifiedBy>
  <cp:revision>418</cp:revision>
  <dcterms:created xsi:type="dcterms:W3CDTF">2013-05-12T07:12:15Z</dcterms:created>
  <dcterms:modified xsi:type="dcterms:W3CDTF">2023-07-05T02:04:01Z</dcterms:modified>
</cp:coreProperties>
</file>