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475" r:id="rId3"/>
    <p:sldId id="466" r:id="rId4"/>
    <p:sldId id="467" r:id="rId5"/>
    <p:sldId id="468" r:id="rId6"/>
    <p:sldId id="476" r:id="rId7"/>
    <p:sldId id="469" r:id="rId8"/>
    <p:sldId id="470" r:id="rId9"/>
    <p:sldId id="471" r:id="rId10"/>
    <p:sldId id="477" r:id="rId11"/>
    <p:sldId id="472" r:id="rId12"/>
    <p:sldId id="479" r:id="rId13"/>
    <p:sldId id="480" r:id="rId14"/>
    <p:sldId id="481" r:id="rId15"/>
    <p:sldId id="473" r:id="rId16"/>
    <p:sldId id="482" r:id="rId17"/>
    <p:sldId id="474" r:id="rId18"/>
    <p:sldId id="483" r:id="rId19"/>
    <p:sldId id="484" r:id="rId20"/>
    <p:sldId id="485" r:id="rId21"/>
    <p:sldId id="486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5220" autoAdjust="0"/>
  </p:normalViewPr>
  <p:slideViewPr>
    <p:cSldViewPr>
      <p:cViewPr varScale="1">
        <p:scale>
          <a:sx n="73" d="100"/>
          <a:sy n="73" d="100"/>
        </p:scale>
        <p:origin x="1099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80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14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48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247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64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9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5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24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7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9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7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446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82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8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7/6/2023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7/6/2023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/logo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ai.com/blog/chatgpt" TargetMode="External"/><Relationship Id="rId4" Type="http://schemas.openxmlformats.org/officeDocument/2006/relationships/hyperlink" Target="https://github.com/logo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2023 Summer Boot Camp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201921291 </a:t>
            </a:r>
            <a:r>
              <a:rPr lang="ko-KR" altLang="en-US" sz="1900" dirty="0">
                <a:latin typeface="+mn-ea"/>
                <a:ea typeface="+mn-ea"/>
              </a:rPr>
              <a:t>박성현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en-US" altLang="ko-KR" dirty="0">
                <a:ea typeface="굴림" panose="020B0600000101010101" pitchFamily="50" charset="-127"/>
              </a:rPr>
              <a:t>, Git</a:t>
            </a:r>
            <a:r>
              <a:rPr lang="ko-KR" altLang="en-US" dirty="0">
                <a:ea typeface="굴림" panose="020B0600000101010101" pitchFamily="50" charset="-127"/>
              </a:rPr>
              <a:t> 연동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en-US" altLang="ko-KR" dirty="0">
                <a:ea typeface="굴림" panose="020B0600000101010101" pitchFamily="50" charset="-127"/>
              </a:rPr>
              <a:t> repository </a:t>
            </a:r>
            <a:r>
              <a:rPr lang="ko-KR" altLang="en-US" dirty="0">
                <a:ea typeface="굴림" panose="020B0600000101010101" pitchFamily="50" charset="-127"/>
              </a:rPr>
              <a:t>생성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D46DB0-1AEC-EE51-2425-AD24FCA8B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1944232"/>
            <a:ext cx="9393936" cy="25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1373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Git </a:t>
            </a:r>
            <a:r>
              <a:rPr lang="ko-KR" altLang="en-US" dirty="0">
                <a:ea typeface="굴림" panose="020B0600000101010101" pitchFamily="50" charset="-127"/>
              </a:rPr>
              <a:t>사용법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git status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현재 작업 상태를 출력 해주는 명령어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22482C-F320-9A9D-4F16-FB6F0DCF5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94" y="2369693"/>
            <a:ext cx="9175706" cy="27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747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Git </a:t>
            </a:r>
            <a:r>
              <a:rPr lang="ko-KR" altLang="en-US" dirty="0">
                <a:ea typeface="굴림" panose="020B0600000101010101" pitchFamily="50" charset="-127"/>
              </a:rPr>
              <a:t>사용법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git add</a:t>
            </a:r>
          </a:p>
          <a:p>
            <a:pPr lvl="1"/>
            <a:r>
              <a:rPr lang="ko-KR" altLang="en-US" dirty="0" err="1">
                <a:ea typeface="굴림" panose="020B0600000101010101" pitchFamily="50" charset="-127"/>
              </a:rPr>
              <a:t>스테이징</a:t>
            </a:r>
            <a:r>
              <a:rPr lang="ko-KR" altLang="en-US" dirty="0">
                <a:ea typeface="굴림" panose="020B0600000101010101" pitchFamily="50" charset="-127"/>
              </a:rPr>
              <a:t> 해주는 명령어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8C1A6D-7CEC-F0E5-AFDF-3FDA6706C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133600"/>
            <a:ext cx="8229600" cy="385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689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Git </a:t>
            </a:r>
            <a:r>
              <a:rPr lang="ko-KR" altLang="en-US" dirty="0">
                <a:ea typeface="굴림" panose="020B0600000101010101" pitchFamily="50" charset="-127"/>
              </a:rPr>
              <a:t>사용법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git commit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파일 및 폴더의 추가</a:t>
            </a:r>
            <a:r>
              <a:rPr lang="en-US" altLang="ko-KR" dirty="0">
                <a:ea typeface="굴림" panose="020B0600000101010101" pitchFamily="50" charset="-127"/>
              </a:rPr>
              <a:t>/</a:t>
            </a:r>
            <a:r>
              <a:rPr lang="ko-KR" altLang="en-US" dirty="0">
                <a:ea typeface="굴림" panose="020B0600000101010101" pitchFamily="50" charset="-127"/>
              </a:rPr>
              <a:t>변경 사항을 저장소에 기록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AB7E35-5E89-214B-7865-808787F6D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2498726"/>
            <a:ext cx="9220200" cy="192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120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Git </a:t>
            </a:r>
            <a:r>
              <a:rPr lang="ko-KR" altLang="en-US" dirty="0">
                <a:ea typeface="굴림" panose="020B0600000101010101" pitchFamily="50" charset="-127"/>
              </a:rPr>
              <a:t>사용법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git push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Commit</a:t>
            </a:r>
            <a:r>
              <a:rPr lang="ko-KR" altLang="en-US" dirty="0">
                <a:ea typeface="굴림" panose="020B0600000101010101" pitchFamily="50" charset="-127"/>
              </a:rPr>
              <a:t>한 파일을 </a:t>
            </a:r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ko-KR" altLang="en-US" dirty="0">
                <a:ea typeface="굴림" panose="020B0600000101010101" pitchFamily="50" charset="-127"/>
              </a:rPr>
              <a:t>에 반영하는 명령어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1CFAF6-40DC-0037-ABF9-BDE9A36BB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07189"/>
            <a:ext cx="6248400" cy="2612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A06F1E-AE1D-478C-735E-2B9F09DCC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835596"/>
            <a:ext cx="5011448" cy="252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103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ko-KR" altLang="en-US" dirty="0">
                <a:ea typeface="굴림" panose="020B0600000101010101" pitchFamily="50" charset="-127"/>
              </a:rPr>
              <a:t>와 </a:t>
            </a:r>
            <a:r>
              <a:rPr lang="en-US" altLang="ko-KR" dirty="0" err="1">
                <a:ea typeface="굴림" panose="020B0600000101010101" pitchFamily="50" charset="-127"/>
              </a:rPr>
              <a:t>vscode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연동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ko-KR" altLang="en-US" dirty="0">
                <a:ea typeface="굴림" panose="020B0600000101010101" pitchFamily="50" charset="-127"/>
              </a:rPr>
              <a:t>와 </a:t>
            </a:r>
            <a:r>
              <a:rPr lang="en-US" altLang="ko-KR" dirty="0" err="1">
                <a:ea typeface="굴림" panose="020B0600000101010101" pitchFamily="50" charset="-127"/>
              </a:rPr>
              <a:t>vscode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연동하기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F1 &gt; git clone </a:t>
            </a:r>
            <a:r>
              <a:rPr lang="ko-KR" altLang="en-US" dirty="0">
                <a:ea typeface="굴림" panose="020B0600000101010101" pitchFamily="50" charset="-127"/>
              </a:rPr>
              <a:t>입력 </a:t>
            </a:r>
            <a:r>
              <a:rPr lang="en-US" altLang="ko-KR" dirty="0">
                <a:ea typeface="굴림" panose="020B0600000101010101" pitchFamily="50" charset="-127"/>
              </a:rPr>
              <a:t>&gt; </a:t>
            </a:r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ea typeface="굴림" panose="020B0600000101010101" pitchFamily="50" charset="-127"/>
              </a:rPr>
              <a:t>레포지토리</a:t>
            </a:r>
            <a:r>
              <a:rPr lang="ko-KR" altLang="en-US" dirty="0">
                <a:ea typeface="굴림" panose="020B0600000101010101" pitchFamily="50" charset="-127"/>
              </a:rPr>
              <a:t> 주소 붙여넣기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A5E575-C314-20FF-86DE-AD50A1DF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42" y="2174491"/>
            <a:ext cx="7922981" cy="10259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F635BE-5B5A-F312-4712-227C047DB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795" y="2590800"/>
            <a:ext cx="3985605" cy="36350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C6A235-9B36-1100-7111-744DFC6507D7}"/>
              </a:ext>
            </a:extLst>
          </p:cNvPr>
          <p:cNvSpPr/>
          <p:nvPr/>
        </p:nvSpPr>
        <p:spPr>
          <a:xfrm>
            <a:off x="7875371" y="4509646"/>
            <a:ext cx="3493115" cy="270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0878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ko-KR" altLang="en-US" dirty="0">
                <a:ea typeface="굴림" panose="020B0600000101010101" pitchFamily="50" charset="-127"/>
              </a:rPr>
              <a:t>와 </a:t>
            </a:r>
            <a:r>
              <a:rPr lang="en-US" altLang="ko-KR" dirty="0" err="1">
                <a:ea typeface="굴림" panose="020B0600000101010101" pitchFamily="50" charset="-127"/>
              </a:rPr>
              <a:t>vscode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연동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ko-KR" altLang="en-US" dirty="0">
                <a:ea typeface="굴림" panose="020B0600000101010101" pitchFamily="50" charset="-127"/>
              </a:rPr>
              <a:t>와 </a:t>
            </a:r>
            <a:r>
              <a:rPr lang="en-US" altLang="ko-KR" dirty="0" err="1">
                <a:ea typeface="굴림" panose="020B0600000101010101" pitchFamily="50" charset="-127"/>
              </a:rPr>
              <a:t>vscode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연동하기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ko-KR" altLang="en-US" dirty="0">
                <a:ea typeface="굴림" panose="020B0600000101010101" pitchFamily="50" charset="-127"/>
              </a:rPr>
              <a:t>와 동기화 할 디렉토리를 선택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15FFAA-B324-0046-A418-4EC058AF1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93095"/>
            <a:ext cx="6553200" cy="41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3319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ko-KR" altLang="en-US" dirty="0">
                <a:ea typeface="굴림" panose="020B0600000101010101" pitchFamily="50" charset="-127"/>
              </a:rPr>
              <a:t>와 </a:t>
            </a:r>
            <a:r>
              <a:rPr lang="en-US" altLang="ko-KR" dirty="0" err="1">
                <a:ea typeface="굴림" panose="020B0600000101010101" pitchFamily="50" charset="-127"/>
              </a:rPr>
              <a:t>vscode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연동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Vscode</a:t>
            </a:r>
            <a:r>
              <a:rPr lang="ko-KR" altLang="en-US" dirty="0">
                <a:ea typeface="굴림" panose="020B0600000101010101" pitchFamily="50" charset="-127"/>
              </a:rPr>
              <a:t>로 </a:t>
            </a:r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ko-KR" altLang="en-US" dirty="0">
                <a:ea typeface="굴림" panose="020B0600000101010101" pitchFamily="50" charset="-127"/>
              </a:rPr>
              <a:t>에 </a:t>
            </a:r>
            <a:r>
              <a:rPr lang="en-US" altLang="ko-KR" dirty="0">
                <a:ea typeface="굴림" panose="020B0600000101010101" pitchFamily="50" charset="-127"/>
              </a:rPr>
              <a:t>push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변경된 내용의 파일이 소스 제어에 표시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E2C54B-C438-BCBA-25D4-D25C5B0C0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21" y="2183022"/>
            <a:ext cx="7244817" cy="36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ko-KR" altLang="en-US" dirty="0">
                <a:ea typeface="굴림" panose="020B0600000101010101" pitchFamily="50" charset="-127"/>
              </a:rPr>
              <a:t>와 </a:t>
            </a:r>
            <a:r>
              <a:rPr lang="en-US" altLang="ko-KR" dirty="0" err="1">
                <a:ea typeface="굴림" panose="020B0600000101010101" pitchFamily="50" charset="-127"/>
              </a:rPr>
              <a:t>vscode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연동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Vscode</a:t>
            </a:r>
            <a:r>
              <a:rPr lang="ko-KR" altLang="en-US" dirty="0">
                <a:ea typeface="굴림" panose="020B0600000101010101" pitchFamily="50" charset="-127"/>
              </a:rPr>
              <a:t>로 </a:t>
            </a:r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ko-KR" altLang="en-US" dirty="0">
                <a:ea typeface="굴림" panose="020B0600000101010101" pitchFamily="50" charset="-127"/>
              </a:rPr>
              <a:t>에 </a:t>
            </a:r>
            <a:r>
              <a:rPr lang="en-US" altLang="ko-KR" dirty="0">
                <a:ea typeface="굴림" panose="020B0600000101010101" pitchFamily="50" charset="-127"/>
              </a:rPr>
              <a:t>push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+</a:t>
            </a:r>
            <a:r>
              <a:rPr lang="ko-KR" altLang="en-US" dirty="0">
                <a:ea typeface="굴림" panose="020B0600000101010101" pitchFamily="50" charset="-127"/>
              </a:rPr>
              <a:t> 버튼 누르고 </a:t>
            </a:r>
            <a:r>
              <a:rPr lang="en-US" altLang="ko-KR" dirty="0">
                <a:ea typeface="굴림" panose="020B0600000101010101" pitchFamily="50" charset="-127"/>
              </a:rPr>
              <a:t>commit message </a:t>
            </a:r>
            <a:r>
              <a:rPr lang="ko-KR" altLang="en-US" dirty="0">
                <a:ea typeface="굴림" panose="020B0600000101010101" pitchFamily="50" charset="-127"/>
              </a:rPr>
              <a:t>기입 후 </a:t>
            </a:r>
            <a:r>
              <a:rPr lang="ko-KR" altLang="en-US" dirty="0" err="1">
                <a:ea typeface="굴림" panose="020B0600000101010101" pitchFamily="50" charset="-127"/>
              </a:rPr>
              <a:t>커밋</a:t>
            </a:r>
            <a:r>
              <a:rPr lang="ko-KR" altLang="en-US" dirty="0">
                <a:ea typeface="굴림" panose="020B0600000101010101" pitchFamily="50" charset="-127"/>
              </a:rPr>
              <a:t> 클릭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8C7813-97B5-F4D8-8C1D-62AE6955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35940"/>
            <a:ext cx="5029200" cy="404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2244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ko-KR" altLang="en-US" dirty="0">
                <a:ea typeface="굴림" panose="020B0600000101010101" pitchFamily="50" charset="-127"/>
              </a:rPr>
              <a:t>와 </a:t>
            </a:r>
            <a:r>
              <a:rPr lang="en-US" altLang="ko-KR" dirty="0" err="1">
                <a:ea typeface="굴림" panose="020B0600000101010101" pitchFamily="50" charset="-127"/>
              </a:rPr>
              <a:t>vscode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연동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Vscode</a:t>
            </a:r>
            <a:r>
              <a:rPr lang="ko-KR" altLang="en-US" dirty="0">
                <a:ea typeface="굴림" panose="020B0600000101010101" pitchFamily="50" charset="-127"/>
              </a:rPr>
              <a:t>로 </a:t>
            </a:r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ko-KR" altLang="en-US" dirty="0">
                <a:ea typeface="굴림" panose="020B0600000101010101" pitchFamily="50" charset="-127"/>
              </a:rPr>
              <a:t>에 </a:t>
            </a:r>
            <a:r>
              <a:rPr lang="en-US" altLang="ko-KR" dirty="0">
                <a:ea typeface="굴림" panose="020B0600000101010101" pitchFamily="50" charset="-127"/>
              </a:rPr>
              <a:t>push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변경 내용 동기화 버튼 클릭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2120A3-9EE0-FB33-E8E7-4A33F9BE4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30" y="2306462"/>
            <a:ext cx="4007970" cy="16262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C9A8FA-0389-DB6C-1BE7-8EEF5AE44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301" y="3253105"/>
            <a:ext cx="7391321" cy="29800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ED11B0-653F-E187-E4D2-45CF371F1147}"/>
              </a:ext>
            </a:extLst>
          </p:cNvPr>
          <p:cNvSpPr/>
          <p:nvPr/>
        </p:nvSpPr>
        <p:spPr>
          <a:xfrm>
            <a:off x="6781800" y="4530091"/>
            <a:ext cx="990600" cy="270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390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목차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1. Git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2. </a:t>
            </a:r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3. </a:t>
            </a:r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ko-KR" altLang="en-US" dirty="0">
                <a:ea typeface="굴림" panose="020B0600000101010101" pitchFamily="50" charset="-127"/>
              </a:rPr>
              <a:t>와 </a:t>
            </a:r>
            <a:r>
              <a:rPr lang="en-US" altLang="ko-KR" dirty="0">
                <a:ea typeface="굴림" panose="020B0600000101010101" pitchFamily="50" charset="-127"/>
              </a:rPr>
              <a:t>Git </a:t>
            </a:r>
            <a:r>
              <a:rPr lang="ko-KR" altLang="en-US" dirty="0">
                <a:ea typeface="굴림" panose="020B0600000101010101" pitchFamily="50" charset="-127"/>
              </a:rPr>
              <a:t>연동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4. Git </a:t>
            </a:r>
            <a:r>
              <a:rPr lang="ko-KR" altLang="en-US" dirty="0">
                <a:ea typeface="굴림" panose="020B0600000101010101" pitchFamily="50" charset="-127"/>
              </a:rPr>
              <a:t>사용법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5. </a:t>
            </a:r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ko-KR" altLang="en-US" dirty="0">
                <a:ea typeface="굴림" panose="020B0600000101010101" pitchFamily="50" charset="-127"/>
              </a:rPr>
              <a:t>와 </a:t>
            </a:r>
            <a:r>
              <a:rPr lang="en-US" altLang="ko-KR" dirty="0" err="1">
                <a:ea typeface="굴림" panose="020B0600000101010101" pitchFamily="50" charset="-127"/>
              </a:rPr>
              <a:t>vscode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연동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6. Reference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95151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Reference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  <a:hlinkClick r:id="rId3"/>
              </a:rPr>
              <a:t>https://git-scm.com/downloads/logos</a:t>
            </a:r>
            <a:r>
              <a:rPr lang="en-US" altLang="ko-KR" dirty="0">
                <a:ea typeface="굴림" panose="020B0600000101010101" pitchFamily="50" charset="-127"/>
              </a:rPr>
              <a:t> (git </a:t>
            </a:r>
            <a:r>
              <a:rPr lang="ko-KR" altLang="en-US" dirty="0">
                <a:ea typeface="굴림" panose="020B0600000101010101" pitchFamily="50" charset="-127"/>
              </a:rPr>
              <a:t>아이콘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r>
              <a:rPr lang="en-US" altLang="ko-KR" dirty="0">
                <a:ea typeface="굴림" panose="020B0600000101010101" pitchFamily="50" charset="-127"/>
                <a:hlinkClick r:id="rId4"/>
              </a:rPr>
              <a:t>https://github.com/logos</a:t>
            </a:r>
            <a:r>
              <a:rPr lang="en-US" altLang="ko-KR" dirty="0">
                <a:ea typeface="굴림" panose="020B0600000101010101" pitchFamily="50" charset="-127"/>
              </a:rPr>
              <a:t> (</a:t>
            </a:r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아이콘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r>
              <a:rPr lang="en-US" altLang="ko-KR" dirty="0">
                <a:ea typeface="굴림" panose="020B0600000101010101" pitchFamily="50" charset="-127"/>
                <a:hlinkClick r:id="rId5"/>
              </a:rPr>
              <a:t>https://openai.com/blog/chatgpt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336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10972800" cy="4937760"/>
          </a:xfrm>
        </p:spPr>
        <p:txBody>
          <a:bodyPr/>
          <a:lstStyle/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5000" dirty="0">
                <a:ea typeface="굴림" panose="020B0600000101010101" pitchFamily="50" charset="-127"/>
              </a:rPr>
              <a:t>발표를 </a:t>
            </a:r>
            <a:r>
              <a:rPr lang="ko-KR" altLang="en-US" sz="5000" dirty="0" err="1">
                <a:ea typeface="굴림" panose="020B0600000101010101" pitchFamily="50" charset="-127"/>
              </a:rPr>
              <a:t>들어주셔서</a:t>
            </a:r>
            <a:r>
              <a:rPr lang="ko-KR" altLang="en-US" sz="5000" dirty="0">
                <a:ea typeface="굴림" panose="020B0600000101010101" pitchFamily="50" charset="-127"/>
              </a:rPr>
              <a:t> 감사합니다</a:t>
            </a:r>
            <a:r>
              <a:rPr lang="en-US" altLang="ko-KR" sz="5000" dirty="0"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872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Git</a:t>
            </a:r>
            <a:r>
              <a:rPr lang="ko-KR" altLang="en-US" dirty="0">
                <a:ea typeface="굴림" panose="020B0600000101010101" pitchFamily="50" charset="-127"/>
              </a:rPr>
              <a:t>이란</a:t>
            </a:r>
            <a:r>
              <a:rPr lang="en-US" altLang="ko-KR" dirty="0">
                <a:ea typeface="굴림" panose="020B0600000101010101" pitchFamily="50" charset="-127"/>
              </a:rPr>
              <a:t>?</a:t>
            </a:r>
          </a:p>
          <a:p>
            <a:pPr lvl="1"/>
            <a:r>
              <a:rPr lang="ko-KR" altLang="en-US" dirty="0" err="1">
                <a:ea typeface="굴림" panose="020B0600000101010101" pitchFamily="50" charset="-127"/>
              </a:rPr>
              <a:t>리누스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ea typeface="굴림" panose="020B0600000101010101" pitchFamily="50" charset="-127"/>
              </a:rPr>
              <a:t>토르발스가</a:t>
            </a:r>
            <a:r>
              <a:rPr lang="ko-KR" altLang="en-US" dirty="0">
                <a:ea typeface="굴림" panose="020B0600000101010101" pitchFamily="50" charset="-127"/>
              </a:rPr>
              <a:t> 개발한 분산형 버전 관리 시스템</a:t>
            </a:r>
            <a:r>
              <a:rPr lang="en-US" altLang="ko-KR" dirty="0">
                <a:ea typeface="굴림" panose="020B0600000101010101" pitchFamily="50" charset="-127"/>
              </a:rPr>
              <a:t>(VCS)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Git</a:t>
            </a:r>
            <a:r>
              <a:rPr lang="ko-KR" altLang="en-US" dirty="0">
                <a:ea typeface="굴림" panose="020B0600000101010101" pitchFamily="50" charset="-127"/>
              </a:rPr>
              <a:t>은 로컬 저장소라는 이름으로 전체 데이터를 작업 폴더에 넣어 관리</a:t>
            </a:r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BECA8B-4F42-A97F-58E3-BF6C5457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3962400"/>
            <a:ext cx="56007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Git</a:t>
            </a:r>
            <a:r>
              <a:rPr lang="ko-KR" altLang="en-US" dirty="0">
                <a:ea typeface="굴림" panose="020B0600000101010101" pitchFamily="50" charset="-127"/>
              </a:rPr>
              <a:t>의 장점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일시적인 서버 장애가 있어도 개발을 계속 할 수 있다</a:t>
            </a:r>
            <a:r>
              <a:rPr lang="en-US" altLang="ko-KR" dirty="0">
                <a:ea typeface="굴림" panose="020B0600000101010101" pitchFamily="50" charset="-127"/>
              </a:rPr>
              <a:t>. -&gt; </a:t>
            </a:r>
            <a:r>
              <a:rPr lang="ko-KR" altLang="en-US" dirty="0">
                <a:ea typeface="굴림" panose="020B0600000101010101" pitchFamily="50" charset="-127"/>
              </a:rPr>
              <a:t>로컬 저장소 이용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소스코드를 주고 받을 필요가 없다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같은 파일을 여러 명이 동시에 작업하는 등 병렬 개발이 가능하다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변동 과정을 체계적으로 관리할 수 있고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언제든지 지난 시점의 소스 코드로 점프할 수 있다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Git </a:t>
            </a:r>
            <a:r>
              <a:rPr lang="ko-KR" altLang="en-US" dirty="0">
                <a:ea typeface="굴림" panose="020B0600000101010101" pitchFamily="50" charset="-127"/>
              </a:rPr>
              <a:t>설정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Git bash</a:t>
            </a:r>
            <a:r>
              <a:rPr lang="ko-KR" altLang="en-US" dirty="0">
                <a:ea typeface="굴림" panose="020B0600000101010101" pitchFamily="50" charset="-127"/>
              </a:rPr>
              <a:t> 이용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 - git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init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  <a:r>
              <a:rPr lang="ko-KR" altLang="en-US" dirty="0">
                <a:ea typeface="굴림" panose="020B0600000101010101" pitchFamily="50" charset="-127"/>
              </a:rPr>
              <a:t> 특정 디렉터리를 </a:t>
            </a:r>
            <a:r>
              <a:rPr lang="en-US" altLang="ko-KR" dirty="0">
                <a:ea typeface="굴림" panose="020B0600000101010101" pitchFamily="50" charset="-127"/>
              </a:rPr>
              <a:t>git </a:t>
            </a:r>
            <a:r>
              <a:rPr lang="ko-KR" altLang="en-US" dirty="0">
                <a:ea typeface="굴림" panose="020B0600000101010101" pitchFamily="50" charset="-127"/>
              </a:rPr>
              <a:t>저장소로 만드는 명령어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54FDD0-5E36-D752-8118-43F11A544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20" y="2803562"/>
            <a:ext cx="3470980" cy="21549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68FA1F1-AFE1-14CD-CF04-696C837871B0}"/>
              </a:ext>
            </a:extLst>
          </p:cNvPr>
          <p:cNvSpPr/>
          <p:nvPr/>
        </p:nvSpPr>
        <p:spPr>
          <a:xfrm>
            <a:off x="1524000" y="3540163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Git </a:t>
            </a:r>
            <a:r>
              <a:rPr lang="ko-KR" altLang="en-US" dirty="0">
                <a:ea typeface="굴림" panose="020B0600000101010101" pitchFamily="50" charset="-127"/>
              </a:rPr>
              <a:t>설정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Git bash</a:t>
            </a:r>
            <a:r>
              <a:rPr lang="ko-KR" altLang="en-US" dirty="0">
                <a:ea typeface="굴림" panose="020B0600000101010101" pitchFamily="50" charset="-127"/>
              </a:rPr>
              <a:t> 이용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 - git config –global </a:t>
            </a:r>
            <a:r>
              <a:rPr lang="en-US" altLang="ko-KR" dirty="0" err="1">
                <a:ea typeface="굴림" panose="020B0600000101010101" pitchFamily="50" charset="-127"/>
              </a:rPr>
              <a:t>user.email</a:t>
            </a:r>
            <a:r>
              <a:rPr lang="en-US" altLang="ko-KR" dirty="0">
                <a:ea typeface="굴림" panose="020B0600000101010101" pitchFamily="50" charset="-127"/>
              </a:rPr>
              <a:t>  “</a:t>
            </a:r>
            <a:r>
              <a:rPr lang="ko-KR" altLang="en-US" dirty="0">
                <a:ea typeface="굴림" panose="020B0600000101010101" pitchFamily="50" charset="-127"/>
              </a:rPr>
              <a:t>이메일 주소</a:t>
            </a:r>
            <a:r>
              <a:rPr lang="en-US" altLang="ko-KR" dirty="0">
                <a:ea typeface="굴림" panose="020B0600000101010101" pitchFamily="50" charset="-127"/>
              </a:rPr>
              <a:t>”</a:t>
            </a:r>
          </a:p>
          <a:p>
            <a:pPr marL="27432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 - git config –global user.name  “</a:t>
            </a:r>
            <a:r>
              <a:rPr lang="ko-KR" altLang="en-US" dirty="0">
                <a:ea typeface="굴림" panose="020B0600000101010101" pitchFamily="50" charset="-127"/>
              </a:rPr>
              <a:t>이름</a:t>
            </a:r>
            <a:r>
              <a:rPr lang="en-US" altLang="ko-KR" dirty="0">
                <a:ea typeface="굴림" panose="020B0600000101010101" pitchFamily="50" charset="-127"/>
              </a:rPr>
              <a:t>”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C15475-C0ED-921F-C1CC-AE8B085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94" y="3175270"/>
            <a:ext cx="9262395" cy="24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202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ko-KR" altLang="en-US" dirty="0">
                <a:ea typeface="굴림" panose="020B0600000101010101" pitchFamily="50" charset="-127"/>
              </a:rPr>
              <a:t>란</a:t>
            </a:r>
            <a:r>
              <a:rPr lang="en-US" altLang="ko-KR" dirty="0">
                <a:ea typeface="굴림" panose="020B0600000101010101" pitchFamily="50" charset="-127"/>
              </a:rPr>
              <a:t>?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Git </a:t>
            </a:r>
            <a:r>
              <a:rPr lang="ko-KR" altLang="en-US" dirty="0">
                <a:ea typeface="굴림" panose="020B0600000101010101" pitchFamily="50" charset="-127"/>
              </a:rPr>
              <a:t>저장소 호스팅을 지원하는 웹 서비스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ko-KR" altLang="en-US" dirty="0">
                <a:ea typeface="굴림" panose="020B0600000101010101" pitchFamily="50" charset="-127"/>
              </a:rPr>
              <a:t>는 영리적인 서비스와 오픈 소스를 위한 무상 서비스를 모두 제공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가장 인기있는 </a:t>
            </a:r>
            <a:r>
              <a:rPr lang="en-US" altLang="ko-KR" dirty="0">
                <a:ea typeface="굴림" panose="020B0600000101010101" pitchFamily="50" charset="-127"/>
              </a:rPr>
              <a:t>Git </a:t>
            </a:r>
            <a:r>
              <a:rPr lang="ko-KR" altLang="en-US" dirty="0">
                <a:ea typeface="굴림" panose="020B0600000101010101" pitchFamily="50" charset="-127"/>
              </a:rPr>
              <a:t>저장소 호스팅 서비스 중 하나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  <a:hlinkClick r:id="rId3"/>
              </a:rPr>
              <a:t>https://github.com/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028" name="Picture 4" descr="GitHub Logomark">
            <a:extLst>
              <a:ext uri="{FF2B5EF4-FFF2-40B4-BE49-F238E27FC236}">
                <a16:creationId xmlns:a16="http://schemas.microsoft.com/office/drawing/2014/main" id="{CC74E38A-5E54-EF91-6E54-EF0CB7D6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28749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en-US" altLang="ko-KR" dirty="0">
                <a:ea typeface="굴림" panose="020B0600000101010101" pitchFamily="50" charset="-127"/>
              </a:rPr>
              <a:t>, Git</a:t>
            </a:r>
            <a:r>
              <a:rPr lang="ko-KR" altLang="en-US" dirty="0">
                <a:ea typeface="굴림" panose="020B0600000101010101" pitchFamily="50" charset="-127"/>
              </a:rPr>
              <a:t> 연동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en-US" altLang="ko-KR" dirty="0">
                <a:ea typeface="굴림" panose="020B0600000101010101" pitchFamily="50" charset="-127"/>
              </a:rPr>
              <a:t> repository </a:t>
            </a:r>
            <a:r>
              <a:rPr lang="ko-KR" altLang="en-US" dirty="0">
                <a:ea typeface="굴림" panose="020B0600000101010101" pitchFamily="50" charset="-127"/>
              </a:rPr>
              <a:t>생성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2A70A0-7DAF-B169-0A5C-5B09DECB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96" y="1862954"/>
            <a:ext cx="5715495" cy="31320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AD9AFC-FE26-29D9-7D5C-02F14CFCE934}"/>
              </a:ext>
            </a:extLst>
          </p:cNvPr>
          <p:cNvSpPr/>
          <p:nvPr/>
        </p:nvSpPr>
        <p:spPr>
          <a:xfrm>
            <a:off x="752696" y="2819400"/>
            <a:ext cx="1380904" cy="237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5C2AA2-F3C2-C26F-7271-1713FC71D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544" y="1274611"/>
            <a:ext cx="5302590" cy="49820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F931A5B-74A5-D84A-94DA-9E6EDDE5D733}"/>
              </a:ext>
            </a:extLst>
          </p:cNvPr>
          <p:cNvSpPr/>
          <p:nvPr/>
        </p:nvSpPr>
        <p:spPr>
          <a:xfrm>
            <a:off x="5638800" y="1371600"/>
            <a:ext cx="2486039" cy="434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F422B1-27BE-9961-66D1-96B12B39CC07}"/>
              </a:ext>
            </a:extLst>
          </p:cNvPr>
          <p:cNvSpPr/>
          <p:nvPr/>
        </p:nvSpPr>
        <p:spPr>
          <a:xfrm>
            <a:off x="9525000" y="5943600"/>
            <a:ext cx="914400" cy="263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en-US" altLang="ko-KR" dirty="0">
                <a:ea typeface="굴림" panose="020B0600000101010101" pitchFamily="50" charset="-127"/>
              </a:rPr>
              <a:t>, Git</a:t>
            </a:r>
            <a:r>
              <a:rPr lang="ko-KR" altLang="en-US" dirty="0">
                <a:ea typeface="굴림" panose="020B0600000101010101" pitchFamily="50" charset="-127"/>
              </a:rPr>
              <a:t> 연동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en-US" altLang="ko-KR" dirty="0">
                <a:ea typeface="굴림" panose="020B0600000101010101" pitchFamily="50" charset="-127"/>
              </a:rPr>
              <a:t> repository </a:t>
            </a:r>
            <a:r>
              <a:rPr lang="ko-KR" altLang="en-US" dirty="0">
                <a:ea typeface="굴림" panose="020B0600000101010101" pitchFamily="50" charset="-127"/>
              </a:rPr>
              <a:t>생성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E6BDFA-6C3B-16EA-A278-EE1D2B7D6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1731534"/>
            <a:ext cx="9927336" cy="436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862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4021</TotalTime>
  <Words>420</Words>
  <Application>Microsoft Office PowerPoint</Application>
  <PresentationFormat>와이드스크린</PresentationFormat>
  <Paragraphs>130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201921291 박성현 System Semiconductor Engineering University of Sangmyung</vt:lpstr>
      <vt:lpstr>목차</vt:lpstr>
      <vt:lpstr>Git</vt:lpstr>
      <vt:lpstr>Git</vt:lpstr>
      <vt:lpstr>Git</vt:lpstr>
      <vt:lpstr>Git</vt:lpstr>
      <vt:lpstr>Github</vt:lpstr>
      <vt:lpstr>Github, Git 연동</vt:lpstr>
      <vt:lpstr>Github, Git 연동</vt:lpstr>
      <vt:lpstr>Github, Git 연동</vt:lpstr>
      <vt:lpstr>Git 사용법</vt:lpstr>
      <vt:lpstr>Git 사용법</vt:lpstr>
      <vt:lpstr>Git 사용법</vt:lpstr>
      <vt:lpstr>Git 사용법</vt:lpstr>
      <vt:lpstr>Github와 vscode 연동</vt:lpstr>
      <vt:lpstr>Github와 vscode 연동</vt:lpstr>
      <vt:lpstr>Github와 vscode 연동</vt:lpstr>
      <vt:lpstr>Github와 vscode 연동</vt:lpstr>
      <vt:lpstr>Github와 vscode 연동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박성현</cp:lastModifiedBy>
  <cp:revision>424</cp:revision>
  <dcterms:created xsi:type="dcterms:W3CDTF">2013-05-12T07:12:15Z</dcterms:created>
  <dcterms:modified xsi:type="dcterms:W3CDTF">2023-07-05T23:01:32Z</dcterms:modified>
</cp:coreProperties>
</file>