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2FEC-8EF8-6DDF-F369-CDC262006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66D70-2E3D-E60F-9F1E-9BE0B6D46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497D6-3A58-EAA1-5733-C5385FEF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B9EDB-E83A-6336-3124-479B4DCC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CDB51-7D12-48AA-EFF1-188A181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70EA6-DB80-20CD-32DF-59486C46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E78B3D-7251-8748-48AE-44DB12A52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8AA84-AE17-18F0-501A-5BB026DC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5F45F9-CFDC-97C2-BB40-1F5B5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CF470-09A3-136C-D222-D3BEA0EF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104F77-8F7C-014E-D4AA-A85A8294A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A1E39A-F8FD-D87D-CA3F-8C77DB359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AE099-3AB7-228B-A584-40134E19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240E4-F4D6-D72F-F456-A2F41F1F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A3871-8C6C-5E3C-144E-DCB8BB0B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6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A1358-FE0A-94C3-2EB4-BB82AA8A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52CCDA-910D-A8EA-D4B0-62E9E519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B06EB-51D5-5887-16AB-88F207B3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40AEF3-393B-DB1E-3802-C53D5344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3873A-720A-95FE-B2AE-FEB8A58E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A44EB-83E1-7147-7DF4-8AD23D10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8CDCF-5167-2CC7-C48E-D6923E61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B24F4-F33E-47EB-B388-244321F9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A28A5-9777-9BD1-0352-4B1A0CA5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EEC9DB-0E74-F54D-E19F-C0DE18E1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1C80F-72B0-35B0-C0EF-8DB88B88A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7672E-E75F-0C92-ED36-4120BD2EC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76743-5E56-A978-F96A-F0462306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7611F-D297-D5D8-6155-B735B04F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EB4D63-FD6E-84BD-D535-5FE1E03E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15174D-7CFC-E659-E7E2-2323ED5D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A9B53-AA00-880C-BA28-6BCDB07C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FBCC2F-E28E-435B-F3E6-365A7DC41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E072EC-4214-FF41-7DAF-7CD41C5D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09FFB-DEEB-995A-55BD-6FD1294E8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169208-E32F-0DB3-9DF5-54796782E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C3ADDB-7BD3-60EE-A8D8-ACB6FD5A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F58BE1-D0D5-1A68-DDC6-3D257EEC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799CB-A573-AAF7-CDEE-2320A678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881F9-0220-4E30-16E6-62F8FBFB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BB4FA-7C79-7982-C71D-8097716D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BB079-10E7-3895-74AC-A5863F32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A1F92A-A1FA-9897-B804-0B2D6C3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1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FE0CA-9601-5A12-23DF-435EC4EA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B0277B-5122-D4EE-531D-D25E717A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3AAED-B847-B166-1A2E-3E149F23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C934-38BD-8105-0917-E14647A7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6904F5-5BFB-3767-8CAD-362A81D6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FC3C8-A427-BF53-8E59-DE1405EAD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545AA-C175-68B9-E44A-17BDD2CC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5384B-899E-F30F-8E73-473A49A5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27DCC9-5B37-071B-EF7D-EBD0498E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81D8E-E595-378A-C671-74439B6C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4B8900-285B-B0B8-016A-2B26AAEA2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A4C32-5172-B0AF-595C-3FB62FBC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EBC664-FC44-3614-CA29-4A16B2A3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B9FE4-FE63-988B-7E27-7E49E270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9B6B6-EF2F-BEA4-0593-5923BE81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07A658-1435-3F6C-D3A6-C9240937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630FA-88EC-6A29-267B-F3BF9591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9FDF49-1CF6-005A-4C66-D833CF189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10FA9-9582-4090-841D-696ECD956A19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FB7B0-4AC5-C569-311B-C8C254A15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B0440C-0135-F066-7083-71D6D6D21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7593C-1A9E-4764-B35A-AB005914E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5179DE19-8B11-5023-BBD1-DAD1BC8F1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0" y="1043507"/>
            <a:ext cx="5232669" cy="42039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FDC268-0922-CB1A-CFBF-716A6B4F4D95}"/>
              </a:ext>
            </a:extLst>
          </p:cNvPr>
          <p:cNvSpPr txBox="1"/>
          <p:nvPr/>
        </p:nvSpPr>
        <p:spPr>
          <a:xfrm>
            <a:off x="3863163" y="5004390"/>
            <a:ext cx="107394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Synthetic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DF0641-F70A-CB7C-BD8E-65CE4B883950}"/>
              </a:ext>
            </a:extLst>
          </p:cNvPr>
          <p:cNvSpPr txBox="1"/>
          <p:nvPr/>
        </p:nvSpPr>
        <p:spPr>
          <a:xfrm>
            <a:off x="6128684" y="5004390"/>
            <a:ext cx="9172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Original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F5BA2-E335-509E-EBB8-65C6AF9CF8A7}"/>
              </a:ext>
            </a:extLst>
          </p:cNvPr>
          <p:cNvSpPr txBox="1"/>
          <p:nvPr/>
        </p:nvSpPr>
        <p:spPr>
          <a:xfrm rot="16200000">
            <a:off x="2181551" y="2881422"/>
            <a:ext cx="126047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MAF Values</a:t>
            </a:r>
          </a:p>
        </p:txBody>
      </p:sp>
    </p:spTree>
    <p:extLst>
      <p:ext uri="{BB962C8B-B14F-4D97-AF65-F5344CB8AC3E}">
        <p14:creationId xmlns:p14="http://schemas.microsoft.com/office/powerpoint/2010/main" val="140169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Sitao Min</dc:creator>
  <cp:lastModifiedBy>Sitao Min</cp:lastModifiedBy>
  <cp:revision>1</cp:revision>
  <dcterms:created xsi:type="dcterms:W3CDTF">2024-11-19T15:23:02Z</dcterms:created>
  <dcterms:modified xsi:type="dcterms:W3CDTF">2024-11-19T15:34:44Z</dcterms:modified>
</cp:coreProperties>
</file>