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
  </p:handoutMasterIdLst>
  <p:sldIdLst>
    <p:sldId id="256" r:id="rId2"/>
    <p:sldId id="257" r:id="rId3"/>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23" d="100"/>
          <a:sy n="123" d="100"/>
        </p:scale>
        <p:origin x="-360" y="-90"/>
      </p:cViewPr>
      <p:guideLst>
        <p:guide orient="horz" pos="2160"/>
        <p:guide pos="2880"/>
      </p:guideLst>
    </p:cSldViewPr>
  </p:slideViewPr>
  <p:notesTextViewPr>
    <p:cViewPr>
      <p:scale>
        <a:sx n="1" d="1"/>
        <a:sy n="1" d="1"/>
      </p:scale>
      <p:origin x="0" y="0"/>
    </p:cViewPr>
  </p:notesTextViewPr>
  <p:notesViewPr>
    <p:cSldViewPr showGuides="1">
      <p:cViewPr varScale="1">
        <p:scale>
          <a:sx n="85" d="100"/>
          <a:sy n="85" d="100"/>
        </p:scale>
        <p:origin x="-3834" y="-96"/>
      </p:cViewPr>
      <p:guideLst>
        <p:guide orient="horz" pos="2880"/>
        <p:guide pos="2160"/>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3DF0DB-16AA-46A8-AAB7-ED3E85AC2DF9}" type="datetimeFigureOut">
              <a:rPr lang="nl-NL" smtClean="0"/>
              <a:t>2-9-2019</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5BD5DA-A780-4748-8F0E-17A69A2BACF3}" type="slidenum">
              <a:rPr lang="nl-NL" smtClean="0"/>
              <a:t>‹nr.›</a:t>
            </a:fld>
            <a:endParaRPr lang="nl-NL"/>
          </a:p>
        </p:txBody>
      </p:sp>
    </p:spTree>
    <p:extLst>
      <p:ext uri="{BB962C8B-B14F-4D97-AF65-F5344CB8AC3E}">
        <p14:creationId xmlns:p14="http://schemas.microsoft.com/office/powerpoint/2010/main" val="223748610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nl-NL"/>
          </a:p>
        </p:txBody>
      </p:sp>
      <p:sp>
        <p:nvSpPr>
          <p:cNvPr id="4" name="Date Placeholder 3"/>
          <p:cNvSpPr>
            <a:spLocks noGrp="1"/>
          </p:cNvSpPr>
          <p:nvPr>
            <p:ph type="dt" sz="half" idx="10"/>
          </p:nvPr>
        </p:nvSpPr>
        <p:spPr/>
        <p:txBody>
          <a:bodyPr/>
          <a:lstStyle/>
          <a:p>
            <a:fld id="{8387A039-6ACA-4749-B561-8D9F8FFE4C4B}" type="datetimeFigureOut">
              <a:rPr lang="nl-NL" smtClean="0"/>
              <a:t>2-9-2019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2F14079-D9EF-4B73-820A-82D6DE81C58E}" type="slidenum">
              <a:rPr lang="nl-NL" smtClean="0"/>
              <a:t>‹nr.›</a:t>
            </a:fld>
            <a:endParaRPr lang="nl-NL"/>
          </a:p>
        </p:txBody>
      </p:sp>
    </p:spTree>
    <p:extLst>
      <p:ext uri="{BB962C8B-B14F-4D97-AF65-F5344CB8AC3E}">
        <p14:creationId xmlns:p14="http://schemas.microsoft.com/office/powerpoint/2010/main" val="3095830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nl-NL"/>
          </a:p>
        </p:txBody>
      </p:sp>
      <p:sp>
        <p:nvSpPr>
          <p:cNvPr id="3" name="Vertical Text Placeholder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Date Placeholder 3"/>
          <p:cNvSpPr>
            <a:spLocks noGrp="1"/>
          </p:cNvSpPr>
          <p:nvPr>
            <p:ph type="dt" sz="half" idx="10"/>
          </p:nvPr>
        </p:nvSpPr>
        <p:spPr/>
        <p:txBody>
          <a:bodyPr/>
          <a:lstStyle/>
          <a:p>
            <a:fld id="{8387A039-6ACA-4749-B561-8D9F8FFE4C4B}" type="datetimeFigureOut">
              <a:rPr lang="nl-NL" smtClean="0"/>
              <a:t>2-9-2019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2F14079-D9EF-4B73-820A-82D6DE81C58E}" type="slidenum">
              <a:rPr lang="nl-NL" smtClean="0"/>
              <a:t>‹nr.›</a:t>
            </a:fld>
            <a:endParaRPr lang="nl-NL"/>
          </a:p>
        </p:txBody>
      </p:sp>
    </p:spTree>
    <p:extLst>
      <p:ext uri="{BB962C8B-B14F-4D97-AF65-F5344CB8AC3E}">
        <p14:creationId xmlns:p14="http://schemas.microsoft.com/office/powerpoint/2010/main" val="897108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nl-NL" smtClean="0"/>
              <a:t>Klik om de stijl te bewerken</a:t>
            </a:r>
            <a:endParaRPr lang="nl-N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Date Placeholder 3"/>
          <p:cNvSpPr>
            <a:spLocks noGrp="1"/>
          </p:cNvSpPr>
          <p:nvPr>
            <p:ph type="dt" sz="half" idx="10"/>
          </p:nvPr>
        </p:nvSpPr>
        <p:spPr/>
        <p:txBody>
          <a:bodyPr/>
          <a:lstStyle/>
          <a:p>
            <a:fld id="{8387A039-6ACA-4749-B561-8D9F8FFE4C4B}" type="datetimeFigureOut">
              <a:rPr lang="nl-NL" smtClean="0"/>
              <a:t>2-9-2019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2F14079-D9EF-4B73-820A-82D6DE81C58E}" type="slidenum">
              <a:rPr lang="nl-NL" smtClean="0"/>
              <a:t>‹nr.›</a:t>
            </a:fld>
            <a:endParaRPr lang="nl-NL"/>
          </a:p>
        </p:txBody>
      </p:sp>
    </p:spTree>
    <p:extLst>
      <p:ext uri="{BB962C8B-B14F-4D97-AF65-F5344CB8AC3E}">
        <p14:creationId xmlns:p14="http://schemas.microsoft.com/office/powerpoint/2010/main" val="1225252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nl-NL"/>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Date Placeholder 3"/>
          <p:cNvSpPr>
            <a:spLocks noGrp="1"/>
          </p:cNvSpPr>
          <p:nvPr>
            <p:ph type="dt" sz="half" idx="10"/>
          </p:nvPr>
        </p:nvSpPr>
        <p:spPr/>
        <p:txBody>
          <a:bodyPr/>
          <a:lstStyle/>
          <a:p>
            <a:fld id="{8387A039-6ACA-4749-B561-8D9F8FFE4C4B}" type="datetimeFigureOut">
              <a:rPr lang="nl-NL" smtClean="0"/>
              <a:t>2-9-2019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2F14079-D9EF-4B73-820A-82D6DE81C58E}" type="slidenum">
              <a:rPr lang="nl-NL" smtClean="0"/>
              <a:t>‹nr.›</a:t>
            </a:fld>
            <a:endParaRPr lang="nl-NL"/>
          </a:p>
        </p:txBody>
      </p:sp>
    </p:spTree>
    <p:extLst>
      <p:ext uri="{BB962C8B-B14F-4D97-AF65-F5344CB8AC3E}">
        <p14:creationId xmlns:p14="http://schemas.microsoft.com/office/powerpoint/2010/main" val="3110323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8387A039-6ACA-4749-B561-8D9F8FFE4C4B}" type="datetimeFigureOut">
              <a:rPr lang="nl-NL" smtClean="0"/>
              <a:t>2-9-2019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2F14079-D9EF-4B73-820A-82D6DE81C58E}" type="slidenum">
              <a:rPr lang="nl-NL" smtClean="0"/>
              <a:t>‹nr.›</a:t>
            </a:fld>
            <a:endParaRPr lang="nl-NL"/>
          </a:p>
        </p:txBody>
      </p:sp>
    </p:spTree>
    <p:extLst>
      <p:ext uri="{BB962C8B-B14F-4D97-AF65-F5344CB8AC3E}">
        <p14:creationId xmlns:p14="http://schemas.microsoft.com/office/powerpoint/2010/main" val="4145859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nl-N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Date Placeholder 4"/>
          <p:cNvSpPr>
            <a:spLocks noGrp="1"/>
          </p:cNvSpPr>
          <p:nvPr>
            <p:ph type="dt" sz="half" idx="10"/>
          </p:nvPr>
        </p:nvSpPr>
        <p:spPr/>
        <p:txBody>
          <a:bodyPr/>
          <a:lstStyle/>
          <a:p>
            <a:fld id="{8387A039-6ACA-4749-B561-8D9F8FFE4C4B}" type="datetimeFigureOut">
              <a:rPr lang="nl-NL" smtClean="0"/>
              <a:t>2-9-2019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2F14079-D9EF-4B73-820A-82D6DE81C58E}" type="slidenum">
              <a:rPr lang="nl-NL" smtClean="0"/>
              <a:t>‹nr.›</a:t>
            </a:fld>
            <a:endParaRPr lang="nl-NL"/>
          </a:p>
        </p:txBody>
      </p:sp>
    </p:spTree>
    <p:extLst>
      <p:ext uri="{BB962C8B-B14F-4D97-AF65-F5344CB8AC3E}">
        <p14:creationId xmlns:p14="http://schemas.microsoft.com/office/powerpoint/2010/main" val="9041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nl-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Date Placeholder 6"/>
          <p:cNvSpPr>
            <a:spLocks noGrp="1"/>
          </p:cNvSpPr>
          <p:nvPr>
            <p:ph type="dt" sz="half" idx="10"/>
          </p:nvPr>
        </p:nvSpPr>
        <p:spPr/>
        <p:txBody>
          <a:bodyPr/>
          <a:lstStyle/>
          <a:p>
            <a:fld id="{8387A039-6ACA-4749-B561-8D9F8FFE4C4B}" type="datetimeFigureOut">
              <a:rPr lang="nl-NL" smtClean="0"/>
              <a:t>2-9-2019</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42F14079-D9EF-4B73-820A-82D6DE81C58E}" type="slidenum">
              <a:rPr lang="nl-NL" smtClean="0"/>
              <a:t>‹nr.›</a:t>
            </a:fld>
            <a:endParaRPr lang="nl-NL"/>
          </a:p>
        </p:txBody>
      </p:sp>
    </p:spTree>
    <p:extLst>
      <p:ext uri="{BB962C8B-B14F-4D97-AF65-F5344CB8AC3E}">
        <p14:creationId xmlns:p14="http://schemas.microsoft.com/office/powerpoint/2010/main" val="3656415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nl-NL"/>
          </a:p>
        </p:txBody>
      </p:sp>
      <p:sp>
        <p:nvSpPr>
          <p:cNvPr id="3" name="Date Placeholder 2"/>
          <p:cNvSpPr>
            <a:spLocks noGrp="1"/>
          </p:cNvSpPr>
          <p:nvPr>
            <p:ph type="dt" sz="half" idx="10"/>
          </p:nvPr>
        </p:nvSpPr>
        <p:spPr/>
        <p:txBody>
          <a:bodyPr/>
          <a:lstStyle/>
          <a:p>
            <a:fld id="{8387A039-6ACA-4749-B561-8D9F8FFE4C4B}" type="datetimeFigureOut">
              <a:rPr lang="nl-NL" smtClean="0"/>
              <a:t>2-9-2019</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42F14079-D9EF-4B73-820A-82D6DE81C58E}" type="slidenum">
              <a:rPr lang="nl-NL" smtClean="0"/>
              <a:t>‹nr.›</a:t>
            </a:fld>
            <a:endParaRPr lang="nl-NL"/>
          </a:p>
        </p:txBody>
      </p:sp>
    </p:spTree>
    <p:extLst>
      <p:ext uri="{BB962C8B-B14F-4D97-AF65-F5344CB8AC3E}">
        <p14:creationId xmlns:p14="http://schemas.microsoft.com/office/powerpoint/2010/main" val="2400380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7A039-6ACA-4749-B561-8D9F8FFE4C4B}" type="datetimeFigureOut">
              <a:rPr lang="nl-NL" smtClean="0"/>
              <a:t>2-9-2019</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42F14079-D9EF-4B73-820A-82D6DE81C58E}" type="slidenum">
              <a:rPr lang="nl-NL" smtClean="0"/>
              <a:t>‹nr.›</a:t>
            </a:fld>
            <a:endParaRPr lang="nl-NL"/>
          </a:p>
        </p:txBody>
      </p:sp>
    </p:spTree>
    <p:extLst>
      <p:ext uri="{BB962C8B-B14F-4D97-AF65-F5344CB8AC3E}">
        <p14:creationId xmlns:p14="http://schemas.microsoft.com/office/powerpoint/2010/main" val="3551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8387A039-6ACA-4749-B561-8D9F8FFE4C4B}" type="datetimeFigureOut">
              <a:rPr lang="nl-NL" smtClean="0"/>
              <a:t>2-9-2019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2F14079-D9EF-4B73-820A-82D6DE81C58E}" type="slidenum">
              <a:rPr lang="nl-NL" smtClean="0"/>
              <a:t>‹nr.›</a:t>
            </a:fld>
            <a:endParaRPr lang="nl-NL"/>
          </a:p>
        </p:txBody>
      </p:sp>
    </p:spTree>
    <p:extLst>
      <p:ext uri="{BB962C8B-B14F-4D97-AF65-F5344CB8AC3E}">
        <p14:creationId xmlns:p14="http://schemas.microsoft.com/office/powerpoint/2010/main" val="2615827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nl-N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8387A039-6ACA-4749-B561-8D9F8FFE4C4B}" type="datetimeFigureOut">
              <a:rPr lang="nl-NL" smtClean="0"/>
              <a:t>2-9-2019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2F14079-D9EF-4B73-820A-82D6DE81C58E}" type="slidenum">
              <a:rPr lang="nl-NL" smtClean="0"/>
              <a:t>‹nr.›</a:t>
            </a:fld>
            <a:endParaRPr lang="nl-NL"/>
          </a:p>
        </p:txBody>
      </p:sp>
    </p:spTree>
    <p:extLst>
      <p:ext uri="{BB962C8B-B14F-4D97-AF65-F5344CB8AC3E}">
        <p14:creationId xmlns:p14="http://schemas.microsoft.com/office/powerpoint/2010/main" val="936771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87A039-6ACA-4749-B561-8D9F8FFE4C4B}" type="datetimeFigureOut">
              <a:rPr lang="nl-NL" smtClean="0"/>
              <a:t>2-9-2019</a:t>
            </a:fld>
            <a:endParaRPr lang="nl-N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F14079-D9EF-4B73-820A-82D6DE81C58E}" type="slidenum">
              <a:rPr lang="nl-NL" smtClean="0"/>
              <a:t>‹nr.›</a:t>
            </a:fld>
            <a:endParaRPr lang="nl-NL"/>
          </a:p>
        </p:txBody>
      </p:sp>
    </p:spTree>
    <p:extLst>
      <p:ext uri="{BB962C8B-B14F-4D97-AF65-F5344CB8AC3E}">
        <p14:creationId xmlns:p14="http://schemas.microsoft.com/office/powerpoint/2010/main" val="1167893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hrendbullet" pitchFamily="49"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hrendbullet" pitchFamily="49"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hrendbullet" pitchFamily="49"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hrendbullet" pitchFamily="49"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hrendbullet" pitchFamily="49" charset="2"/>
        <a:buChar char=""/>
        <a:defRPr sz="2000" kern="1200">
          <a:solidFill>
            <a:schemeClr val="tx1"/>
          </a:solidFill>
          <a:latin typeface="+mn-lt"/>
          <a:ea typeface="+mn-ea"/>
          <a:cs typeface="+mn-cs"/>
        </a:defRPr>
      </a:lvl5pPr>
      <a:lvl6pPr marL="2628900" indent="-342900" algn="l" defTabSz="914400" rtl="0" eaLnBrk="1" latinLnBrk="0" hangingPunct="1">
        <a:spcBef>
          <a:spcPct val="20000"/>
        </a:spcBef>
        <a:buFont typeface="Ahrendbullet" pitchFamily="49" charset="2"/>
        <a:buChar char=""/>
        <a:defRPr sz="2000" kern="1200">
          <a:solidFill>
            <a:schemeClr val="tx1"/>
          </a:solidFill>
          <a:latin typeface="+mn-lt"/>
          <a:ea typeface="+mn-ea"/>
          <a:cs typeface="+mn-cs"/>
        </a:defRPr>
      </a:lvl6pPr>
      <a:lvl7pPr marL="3086100" indent="-342900" algn="l" defTabSz="914400" rtl="0" eaLnBrk="1" latinLnBrk="0" hangingPunct="1">
        <a:spcBef>
          <a:spcPct val="20000"/>
        </a:spcBef>
        <a:buFont typeface="Ahrendbullet" pitchFamily="49" charset="2"/>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hrendbullet" pitchFamily="49" charset="2"/>
        <a:buChar char=""/>
        <a:defRPr sz="2000" kern="1200">
          <a:solidFill>
            <a:schemeClr val="tx1"/>
          </a:solidFill>
          <a:latin typeface="+mn-lt"/>
          <a:ea typeface="+mn-ea"/>
          <a:cs typeface="+mn-cs"/>
        </a:defRPr>
      </a:lvl8pPr>
      <a:lvl9pPr marL="4000500" indent="-342900" algn="l" defTabSz="914400" rtl="0" eaLnBrk="1" latinLnBrk="0" hangingPunct="1">
        <a:spcBef>
          <a:spcPct val="20000"/>
        </a:spcBef>
        <a:buFont typeface="Ahrendbullet" pitchFamily="49" charset="2"/>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endParaRPr lang="nl-NL"/>
          </a:p>
        </p:txBody>
      </p:sp>
      <p:sp>
        <p:nvSpPr>
          <p:cNvPr id="3" name="Ondertitel 2"/>
          <p:cNvSpPr>
            <a:spLocks noGrp="1"/>
          </p:cNvSpPr>
          <p:nvPr>
            <p:ph type="subTitle" idx="1"/>
          </p:nvPr>
        </p:nvSpPr>
        <p:spPr/>
        <p:txBody>
          <a:bodyPr/>
          <a:lstStyle/>
          <a:p>
            <a:endParaRPr lang="nl-NL"/>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540" y="260559"/>
            <a:ext cx="6298290" cy="6290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Rechte verbindingslijn met pijl 4"/>
          <p:cNvCxnSpPr/>
          <p:nvPr/>
        </p:nvCxnSpPr>
        <p:spPr>
          <a:xfrm flipH="1" flipV="1">
            <a:off x="3707880" y="2852920"/>
            <a:ext cx="1008140" cy="187226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6" name="Tekstvak 5"/>
          <p:cNvSpPr txBox="1"/>
          <p:nvPr/>
        </p:nvSpPr>
        <p:spPr>
          <a:xfrm>
            <a:off x="3851900" y="4509150"/>
            <a:ext cx="1800250" cy="17543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nl-NL" sz="1200" dirty="0" smtClean="0"/>
              <a:t>3d blok Beenvrijheid. Bovenkant en voorkant van blok gelijk leggen met bovenkant en voorkant van blad en </a:t>
            </a:r>
            <a:r>
              <a:rPr lang="nl-NL" sz="1200" dirty="0" err="1" smtClean="0"/>
              <a:t>preciec</a:t>
            </a:r>
            <a:r>
              <a:rPr lang="nl-NL" sz="1200" dirty="0" smtClean="0"/>
              <a:t> gecentreerd op het midden van het blad. Niks mag uit het groene blok steken. </a:t>
            </a:r>
            <a:endParaRPr lang="nl-NL" sz="1200" dirty="0"/>
          </a:p>
        </p:txBody>
      </p:sp>
      <p:cxnSp>
        <p:nvCxnSpPr>
          <p:cNvPr id="8" name="Rechte verbindingslijn met pijl 7"/>
          <p:cNvCxnSpPr/>
          <p:nvPr/>
        </p:nvCxnSpPr>
        <p:spPr>
          <a:xfrm flipH="1" flipV="1">
            <a:off x="6513685" y="1916790"/>
            <a:ext cx="1008140" cy="187226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9" name="Tekstvak 8"/>
          <p:cNvSpPr txBox="1"/>
          <p:nvPr/>
        </p:nvSpPr>
        <p:spPr>
          <a:xfrm>
            <a:off x="6657705" y="3573020"/>
            <a:ext cx="1800250"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nl-NL" sz="1200" dirty="0" smtClean="0"/>
              <a:t>Een mal die men over het blad kan verschuiven. Als de mal ergens tegen aan tikt (60cm naar links en 60 cm naar rechts vanuit het midden) dan is de beenvrijheid niet gewaarborgd!</a:t>
            </a:r>
            <a:endParaRPr lang="nl-NL" sz="1200" dirty="0"/>
          </a:p>
        </p:txBody>
      </p:sp>
    </p:spTree>
    <p:extLst>
      <p:ext uri="{BB962C8B-B14F-4D97-AF65-F5344CB8AC3E}">
        <p14:creationId xmlns:p14="http://schemas.microsoft.com/office/powerpoint/2010/main" val="3294648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630" y="1196690"/>
            <a:ext cx="6034606" cy="4078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Rechte verbindingslijn met pijl 4"/>
          <p:cNvCxnSpPr/>
          <p:nvPr/>
        </p:nvCxnSpPr>
        <p:spPr>
          <a:xfrm flipH="1" flipV="1">
            <a:off x="4205147" y="2204830"/>
            <a:ext cx="1008140" cy="187226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6" name="Tekstvak 5"/>
          <p:cNvSpPr txBox="1"/>
          <p:nvPr/>
        </p:nvSpPr>
        <p:spPr>
          <a:xfrm>
            <a:off x="4349167" y="3861060"/>
            <a:ext cx="180025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nl-NL" sz="1200" dirty="0" smtClean="0"/>
              <a:t>Niks mag uit het groene blok steken. 120cm breed. (60cm links en rechts vanuit het midden)</a:t>
            </a:r>
            <a:endParaRPr lang="nl-NL" sz="1200" dirty="0"/>
          </a:p>
        </p:txBody>
      </p:sp>
    </p:spTree>
    <p:extLst>
      <p:ext uri="{BB962C8B-B14F-4D97-AF65-F5344CB8AC3E}">
        <p14:creationId xmlns:p14="http://schemas.microsoft.com/office/powerpoint/2010/main" val="2878170762"/>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92</Words>
  <Application>Microsoft Office PowerPoint</Application>
  <PresentationFormat>Diavoorstelling (4:3)</PresentationFormat>
  <Paragraphs>3</Paragraphs>
  <Slides>2</Slides>
  <Notes>0</Notes>
  <HiddenSlides>0</HiddenSlides>
  <MMClips>0</MMClips>
  <ScaleCrop>false</ScaleCrop>
  <HeadingPairs>
    <vt:vector size="4" baseType="variant">
      <vt:variant>
        <vt:lpstr>Thema</vt:lpstr>
      </vt:variant>
      <vt:variant>
        <vt:i4>1</vt:i4>
      </vt:variant>
      <vt:variant>
        <vt:lpstr>Diatitels</vt:lpstr>
      </vt:variant>
      <vt:variant>
        <vt:i4>2</vt:i4>
      </vt:variant>
    </vt:vector>
  </HeadingPairs>
  <TitlesOfParts>
    <vt:vector size="3" baseType="lpstr">
      <vt:lpstr>Blank</vt:lpstr>
      <vt:lpstr>PowerPoint-presentatie</vt:lpstr>
      <vt:lpstr>PowerPoint-presentatie</vt:lpstr>
    </vt:vector>
  </TitlesOfParts>
  <Company>Ahrend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Schipperen, Roland</dc:creator>
  <cp:lastModifiedBy>Schipperen, Roland</cp:lastModifiedBy>
  <cp:revision>1</cp:revision>
  <dcterms:created xsi:type="dcterms:W3CDTF">2019-09-02T07:25:27Z</dcterms:created>
  <dcterms:modified xsi:type="dcterms:W3CDTF">2019-09-02T07:32:41Z</dcterms:modified>
</cp:coreProperties>
</file>