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C5C-2C02-41E9-A9FA-BFA5BBCE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0339-0602-4EFE-B3F5-48392431F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5468-4433-48C4-843B-4B32306B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2C13-B1AF-45DC-AFBD-FD04000B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3E86-E1AE-47A0-94D8-1451E92E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633C-503E-4A9D-A12D-7AB8CC1B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E1BD5-117D-4DE9-B054-46A8477D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2F36-C755-4F75-BEC2-B19FB9C2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81DC-766F-449D-9EBF-796593D1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7A6-A776-465C-9919-4A7D954D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5493-2B28-45EF-A33B-798CBD814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249E7-FB8C-4655-80D0-CF30D27E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AD4F-FB0A-46AF-B104-EF40F89F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1FE7-737B-45FA-B45A-1E37B40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71D3-0660-4BD0-9893-AAA0927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93B7-6234-4DA7-864E-DE4149A0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3D5-10E2-4BE8-AE0D-0E2E90BA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940-42AA-4506-9CD5-A9FFD2C8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82D8-708D-48B2-B0B1-A2684ED8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DB7D-ECCA-42A9-847E-1840196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D07C-EDCC-443F-9F74-8816A0EB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6308-F605-49A5-8523-4982119A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0803-8BD1-4709-9134-F5DB2A1E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6FC5-A28C-4E6D-BB90-66DBAFC8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A098-CA5E-434E-9DC2-C28FA671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6034-BB91-4089-8831-88D8BD18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6BA9-6640-4C7A-8664-1148FF56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6229-B409-445D-BD99-64E1AE71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2B2BF-EF52-4669-AA12-8744DB04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408B6-8374-4794-96A9-9F15910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1B83-FCAF-4D21-A2D1-3D7013BE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B3D-1F7C-4A3E-AB16-759AB0B2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0413-C4D0-4FE4-B493-D542B8A8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F06B-4701-4183-9040-5E76000B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8D553-7D16-45B5-890D-B28612F7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BDD86-BB33-45EB-9AB6-D87E5FD59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AD923-5A68-4513-892E-0703535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F284-4525-45E4-9625-2E0F112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9D95B-4EDE-4078-9BAE-0C790E3D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8E59-19D1-47BD-B05F-414D4A5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EF617-12CF-4591-A5A2-2C6D5F7A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253A7-96EE-4CC8-8F8F-B0354243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9360E-1B18-4BEA-857C-9FC7248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0FF97-DB99-483C-B13F-628CAF31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708CD-2802-4756-8FB4-EF7ED773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12FF-EFE0-41E1-B2B7-C2F6378C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C7C-D066-4C61-85C3-6C2BB223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15CF-738A-4D74-B20C-6C313C42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3F29-85A7-4E85-98B3-ECDB934D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5C72-8923-4D10-8FD3-8AC07E2C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7209-A66E-4572-AEA3-771AB69A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E42A-387A-4144-80AB-B9F36B54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880-BC00-4EB6-AE05-06DAC064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C58F1-60DC-432A-A3FA-F5207A54F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3A0D1-88A3-4088-A576-BD90575C2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88E3-F874-4774-A74A-5E68C0D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80E5-B2E8-46D7-9A63-0BEF1937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331A6-CD5D-4064-82C6-BD190FF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C48C-0548-48BF-AA85-19D9A712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9604A-7C83-4827-B68E-FE3F839F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0A5D-1610-49ED-82E3-1B83862B9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6744-5331-4F89-810E-6106AAD4126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B104-A1E7-43AA-8CEA-81F537E1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8EC7-10E8-4760-A568-55519004C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A502-6452-4C75-85E0-0823A16F7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E990-8658-4E9E-8561-05EA1CC3A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App with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10CC-A7D3-407C-8E60-0390A02A9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by Iryna </a:t>
            </a:r>
            <a:r>
              <a:rPr lang="en-US" dirty="0"/>
              <a:t>Duda</a:t>
            </a:r>
          </a:p>
        </p:txBody>
      </p:sp>
    </p:spTree>
    <p:extLst>
      <p:ext uri="{BB962C8B-B14F-4D97-AF65-F5344CB8AC3E}">
        <p14:creationId xmlns:p14="http://schemas.microsoft.com/office/powerpoint/2010/main" val="42404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D851-14B3-4460-93E6-E6C6453C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the App – to find the closed stock prices of the crypto coins on a same a day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639EC-9EC9-4267-983E-27A06B3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605595-1001-4CEB-8890-F81996400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5" t="9772" r="17343" b="28478"/>
          <a:stretch/>
        </p:blipFill>
        <p:spPr>
          <a:xfrm>
            <a:off x="1631852" y="1957140"/>
            <a:ext cx="8004517" cy="42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836-76C2-40B0-A43C-FBAA9D68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Input parts: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7540C-B5B6-47F7-BCE6-D9716E80D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25" y="1690688"/>
            <a:ext cx="5002379" cy="51314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8147D-2F21-403A-A34D-655A860391D8}"/>
              </a:ext>
            </a:extLst>
          </p:cNvPr>
          <p:cNvSpPr/>
          <p:nvPr/>
        </p:nvSpPr>
        <p:spPr>
          <a:xfrm>
            <a:off x="1139483" y="3302231"/>
            <a:ext cx="181473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CB7F2-B18D-4F77-A9A4-4C3641E0BEFF}"/>
              </a:ext>
            </a:extLst>
          </p:cNvPr>
          <p:cNvSpPr/>
          <p:nvPr/>
        </p:nvSpPr>
        <p:spPr>
          <a:xfrm>
            <a:off x="1010528" y="5062196"/>
            <a:ext cx="3997570" cy="89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B925-BA40-4894-9D47-2502D78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output with Interactive Red Line called by selected a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677CF-4657-4378-BBAA-91102395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13" y="1690688"/>
            <a:ext cx="6782752" cy="460778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0A3D0-2FC1-465A-8AD4-C3B2BE8CE7F1}"/>
              </a:ext>
            </a:extLst>
          </p:cNvPr>
          <p:cNvCxnSpPr/>
          <p:nvPr/>
        </p:nvCxnSpPr>
        <p:spPr>
          <a:xfrm>
            <a:off x="4684542" y="2504049"/>
            <a:ext cx="1026941" cy="78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4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558-90CA-4954-86DE-A497910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72"/>
            <a:ext cx="10515600" cy="1325563"/>
          </a:xfrm>
        </p:spPr>
        <p:txBody>
          <a:bodyPr/>
          <a:lstStyle/>
          <a:p>
            <a:r>
              <a:rPr lang="en-US" dirty="0"/>
              <a:t>Interactive line chart that dependent on coin choice: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F7330-2CDC-418F-B175-FC0C4AAC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44" y="2425022"/>
            <a:ext cx="5450905" cy="27781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48D5E8-058D-4F58-B1BA-CDECFE08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55" y="2425021"/>
            <a:ext cx="5587752" cy="27781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8CF0E0-0E2B-4F54-94B1-AC8389A63317}"/>
              </a:ext>
            </a:extLst>
          </p:cNvPr>
          <p:cNvSpPr/>
          <p:nvPr/>
        </p:nvSpPr>
        <p:spPr>
          <a:xfrm flipH="1">
            <a:off x="7093388" y="3437791"/>
            <a:ext cx="661182" cy="41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4640D8-66F2-4986-8992-C2A039083088}"/>
              </a:ext>
            </a:extLst>
          </p:cNvPr>
          <p:cNvSpPr/>
          <p:nvPr/>
        </p:nvSpPr>
        <p:spPr>
          <a:xfrm flipH="1">
            <a:off x="1215742" y="3223261"/>
            <a:ext cx="661182" cy="411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B819E-4C3A-483C-B0C1-B8512C56128B}"/>
              </a:ext>
            </a:extLst>
          </p:cNvPr>
          <p:cNvCxnSpPr/>
          <p:nvPr/>
        </p:nvCxnSpPr>
        <p:spPr>
          <a:xfrm>
            <a:off x="4322301" y="2025748"/>
            <a:ext cx="1322363" cy="141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9B0654-DDF4-4AFB-96EB-C6C6BF566536}"/>
              </a:ext>
            </a:extLst>
          </p:cNvPr>
          <p:cNvCxnSpPr/>
          <p:nvPr/>
        </p:nvCxnSpPr>
        <p:spPr>
          <a:xfrm>
            <a:off x="10031437" y="2025748"/>
            <a:ext cx="1322363" cy="141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3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5220-900D-4AD4-A9E7-65C353C6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label supported by </a:t>
            </a:r>
            <a:r>
              <a:rPr lang="en-US" dirty="0" err="1"/>
              <a:t>Plotly</a:t>
            </a:r>
            <a:r>
              <a:rPr lang="en-US" dirty="0"/>
              <a:t>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D8D47-4BF4-4314-A5B6-E23267695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85" t="9772" r="17343" b="28478"/>
          <a:stretch/>
        </p:blipFill>
        <p:spPr>
          <a:xfrm>
            <a:off x="1631852" y="1957140"/>
            <a:ext cx="8004517" cy="4270566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BF4B696-E2A1-4B34-942F-C1A4DEC4ECFA}"/>
              </a:ext>
            </a:extLst>
          </p:cNvPr>
          <p:cNvSpPr/>
          <p:nvPr/>
        </p:nvSpPr>
        <p:spPr>
          <a:xfrm>
            <a:off x="7568419" y="360321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29C3-3602-4F7B-80B0-99B0A961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UI.R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07339-858E-4277-9E63-61A43806D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763" y="2163976"/>
            <a:ext cx="8976805" cy="2530048"/>
          </a:xfrm>
        </p:spPr>
      </p:pic>
    </p:spTree>
    <p:extLst>
      <p:ext uri="{BB962C8B-B14F-4D97-AF65-F5344CB8AC3E}">
        <p14:creationId xmlns:p14="http://schemas.microsoft.com/office/powerpoint/2010/main" val="38843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C2DB-74A2-445E-A8DE-54D25736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dirty="0" err="1"/>
              <a:t>Server.R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48737-8C39-466B-A6B1-94EA92B4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52" y="1427963"/>
            <a:ext cx="7998385" cy="5064912"/>
          </a:xfrm>
        </p:spPr>
      </p:pic>
    </p:spTree>
    <p:extLst>
      <p:ext uri="{BB962C8B-B14F-4D97-AF65-F5344CB8AC3E}">
        <p14:creationId xmlns:p14="http://schemas.microsoft.com/office/powerpoint/2010/main" val="385380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Crypto App with Shiny</vt:lpstr>
      <vt:lpstr>Purpose of the App – to find the closed stock prices of the crypto coins on a same a day</vt:lpstr>
      <vt:lpstr>Interactive Input parts:</vt:lpstr>
      <vt:lpstr>Plot output with Interactive Red Line called by selected a date</vt:lpstr>
      <vt:lpstr>Interactive line chart that dependent on coin choice:</vt:lpstr>
      <vt:lpstr>Interactive label supported by Plotly library</vt:lpstr>
      <vt:lpstr>UI.R code</vt:lpstr>
      <vt:lpstr>Server.R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App with Shiny</dc:title>
  <dc:creator>Iryna G Duda</dc:creator>
  <cp:lastModifiedBy>Iryna G Duda</cp:lastModifiedBy>
  <cp:revision>4</cp:revision>
  <dcterms:created xsi:type="dcterms:W3CDTF">2021-07-29T20:17:43Z</dcterms:created>
  <dcterms:modified xsi:type="dcterms:W3CDTF">2021-07-29T20:36:42Z</dcterms:modified>
</cp:coreProperties>
</file>