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9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2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29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50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2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3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6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00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6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8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E442-10FE-45DB-AF3A-BA7267499172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7D68-D4AB-405B-A751-9E0350F37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0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57456" y="4267201"/>
            <a:ext cx="6234545" cy="15792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Сайт </a:t>
            </a:r>
            <a:r>
              <a:rPr lang="en-US" dirty="0" smtClean="0"/>
              <a:t>“</a:t>
            </a:r>
            <a:r>
              <a:rPr lang="ru-RU" dirty="0" smtClean="0"/>
              <a:t>Объявления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3419" y="5971165"/>
            <a:ext cx="5278582" cy="789853"/>
          </a:xfrm>
        </p:spPr>
        <p:txBody>
          <a:bodyPr/>
          <a:lstStyle/>
          <a:p>
            <a:r>
              <a:rPr lang="ru-RU" dirty="0" smtClean="0"/>
              <a:t>Подготовил Кондратьев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6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90793"/>
            <a:ext cx="10515600" cy="1325563"/>
          </a:xfrm>
        </p:spPr>
        <p:txBody>
          <a:bodyPr/>
          <a:lstStyle/>
          <a:p>
            <a:r>
              <a:rPr lang="ru-RU" dirty="0" smtClean="0"/>
              <a:t>О сайте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836" y="4876799"/>
            <a:ext cx="10480964" cy="1787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Сайт представляет собой площадку для размещения объявлений. На сайте доступна регистрация/авторизация пользователей, функции размещения/удаления/изменения и добавление объявлений в избранное, а также просмотр профиля пользователей.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14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82051"/>
            <a:ext cx="1939636" cy="651019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Детали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876657"/>
            <a:ext cx="1199803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Для размещения объявления пользователь должен авторизоваться/зарегистрироваться. При регистрации необходимо указать имя пользователя, почту и пароль. Возможно добавление информации о себе. Авторизовавшимся пользователям доступен не только просмотр, но и публикация объявления, добавление объявлений в избранное, изменение/удаление своих объявлений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148205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98" y="1807560"/>
            <a:ext cx="6190702" cy="13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82051"/>
            <a:ext cx="3304309" cy="798657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25328"/>
            <a:ext cx="12192000" cy="16326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реализован на языке </a:t>
            </a:r>
            <a:r>
              <a:rPr lang="en-US" dirty="0"/>
              <a:t>Python</a:t>
            </a:r>
            <a:r>
              <a:rPr lang="ru-RU" dirty="0"/>
              <a:t> с использованием библиотек </a:t>
            </a:r>
            <a:r>
              <a:rPr lang="en-US" dirty="0" err="1"/>
              <a:t>sqlalchemy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 и др. База данных состоит из трех таблиц: таблица пользователей, объявлений и избранных </a:t>
            </a:r>
            <a:r>
              <a:rPr lang="ru-RU"/>
              <a:t>объявлений</a:t>
            </a:r>
            <a:r>
              <a:rPr lang="ru-RU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148205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5" y="1482051"/>
            <a:ext cx="2549236" cy="17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48799"/>
            <a:ext cx="2957945" cy="9233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749734"/>
            <a:ext cx="11353800" cy="192361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над проектом не будет остановлена. Планируется добавить возможность прикрепления фотографий к объявлению, функции поиска, фильтрации объявлений и т. д.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14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1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138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Сайт “Объявления”</vt:lpstr>
      <vt:lpstr>О сайте</vt:lpstr>
      <vt:lpstr>Детали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“Объявления”</dc:title>
  <dc:creator>Dima Kondratev</dc:creator>
  <cp:lastModifiedBy>Dima Kondratev</cp:lastModifiedBy>
  <cp:revision>9</cp:revision>
  <dcterms:created xsi:type="dcterms:W3CDTF">2021-04-21T16:58:36Z</dcterms:created>
  <dcterms:modified xsi:type="dcterms:W3CDTF">2021-04-21T18:29:52Z</dcterms:modified>
</cp:coreProperties>
</file>