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9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2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29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50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2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3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6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00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6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8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E442-10FE-45DB-AF3A-BA7267499172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0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6955" y="3429000"/>
            <a:ext cx="9618483" cy="157927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 объявлениями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28182" y="5684362"/>
            <a:ext cx="7063818" cy="113078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ученик 11-2 класса МАОУ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ФТЛ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Кондратьев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56563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91080"/>
            <a:ext cx="10609868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сайте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836" y="4876799"/>
            <a:ext cx="10480964" cy="1787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представляет собой площадку для размещения объявлений. На сайте доступна регистрация/авторизация пользователей, функции размещения/удаления/изменения и добавление объявлений в избранное, а также просмотр профиля пользователей.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14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82051"/>
            <a:ext cx="1939636" cy="651019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876657"/>
            <a:ext cx="1199803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размещения объявления пользователь должен авторизоваться/зарегистрироваться. При регистрации необходимо указать имя пользователя, почту и пароль. Возможно добавление информации о себе. Авторизовавшимся пользователям доступен не только просмотр, но и публикация объявления, добавление объявлений в избранное, изменение/удаление своих объявлений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148205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98" y="1807560"/>
            <a:ext cx="6190702" cy="13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82051"/>
            <a:ext cx="3304309" cy="7986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25328"/>
            <a:ext cx="12192000" cy="16326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реализован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библиотек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 База данных состоит из трех таблиц: таблица пользователей, объявлений и избранных объявлений.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148205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5" y="1482051"/>
            <a:ext cx="2549236" cy="17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48799"/>
            <a:ext cx="2957945" cy="92334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749734"/>
            <a:ext cx="11353800" cy="192361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над проектом не будет остановлена. Планируется добавить возможность прикрепления фотографий к объявлению, функции поиска, фильтрации объявлений и т. д.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14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1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Сайт с объявлениями на Python </vt:lpstr>
      <vt:lpstr>О сайте</vt:lpstr>
      <vt:lpstr>Детали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“Объявления”</dc:title>
  <dc:creator>Dima Kondratev</dc:creator>
  <cp:lastModifiedBy>Dmitriy Kondratev</cp:lastModifiedBy>
  <cp:revision>11</cp:revision>
  <dcterms:created xsi:type="dcterms:W3CDTF">2021-04-21T16:58:36Z</dcterms:created>
  <dcterms:modified xsi:type="dcterms:W3CDTF">2021-12-26T10:05:31Z</dcterms:modified>
</cp:coreProperties>
</file>