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309" r:id="rId3"/>
    <p:sldId id="264" r:id="rId4"/>
    <p:sldId id="285" r:id="rId5"/>
    <p:sldId id="287" r:id="rId6"/>
    <p:sldId id="297" r:id="rId7"/>
    <p:sldId id="296" r:id="rId8"/>
    <p:sldId id="298" r:id="rId9"/>
    <p:sldId id="300" r:id="rId10"/>
    <p:sldId id="301" r:id="rId11"/>
    <p:sldId id="302" r:id="rId12"/>
    <p:sldId id="303" r:id="rId13"/>
    <p:sldId id="307" r:id="rId14"/>
    <p:sldId id="308" r:id="rId15"/>
    <p:sldId id="289" r:id="rId16"/>
    <p:sldId id="304" r:id="rId17"/>
    <p:sldId id="286" r:id="rId18"/>
    <p:sldId id="290" r:id="rId19"/>
    <p:sldId id="294" r:id="rId20"/>
    <p:sldId id="295" r:id="rId21"/>
    <p:sldId id="305" r:id="rId22"/>
    <p:sldId id="306" r:id="rId23"/>
    <p:sldId id="291" r:id="rId24"/>
    <p:sldId id="292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2527B-9E71-7B41-A0C7-D4F61D0295DC}">
          <p14:sldIdLst>
            <p14:sldId id="260"/>
            <p14:sldId id="309"/>
            <p14:sldId id="264"/>
            <p14:sldId id="285"/>
            <p14:sldId id="287"/>
            <p14:sldId id="297"/>
            <p14:sldId id="296"/>
            <p14:sldId id="298"/>
            <p14:sldId id="300"/>
            <p14:sldId id="301"/>
            <p14:sldId id="302"/>
            <p14:sldId id="303"/>
            <p14:sldId id="307"/>
            <p14:sldId id="308"/>
            <p14:sldId id="289"/>
            <p14:sldId id="304"/>
            <p14:sldId id="286"/>
            <p14:sldId id="290"/>
            <p14:sldId id="294"/>
            <p14:sldId id="295"/>
            <p14:sldId id="305"/>
            <p14:sldId id="30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73622-F8E1-9744-B520-F35334FC8C12}" v="1521" dt="2020-09-09T08:04:0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3" autoAdjust="0"/>
    <p:restoredTop sz="94663"/>
  </p:normalViewPr>
  <p:slideViewPr>
    <p:cSldViewPr snapToGrid="0" snapToObjects="1">
      <p:cViewPr varScale="1">
        <p:scale>
          <a:sx n="94" d="100"/>
          <a:sy n="94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o Aurora Olsen Ørbech" userId="a1226697-6c96-4f7c-9e6d-a8248712c8d8" providerId="ADAL" clId="{B9973622-F8E1-9744-B520-F35334FC8C12}"/>
    <pc:docChg chg="undo custSel addSld delSld modSld sldOrd modSection">
      <pc:chgData name="Guro Aurora Olsen Ørbech" userId="a1226697-6c96-4f7c-9e6d-a8248712c8d8" providerId="ADAL" clId="{B9973622-F8E1-9744-B520-F35334FC8C12}" dt="2020-09-09T08:04:00.420" v="6162" actId="404"/>
      <pc:docMkLst>
        <pc:docMk/>
      </pc:docMkLst>
      <pc:sldChg chg="modSp mod">
        <pc:chgData name="Guro Aurora Olsen Ørbech" userId="a1226697-6c96-4f7c-9e6d-a8248712c8d8" providerId="ADAL" clId="{B9973622-F8E1-9744-B520-F35334FC8C12}" dt="2020-09-09T07:07:44.987" v="5662" actId="20577"/>
        <pc:sldMkLst>
          <pc:docMk/>
          <pc:sldMk cId="380946952" sldId="259"/>
        </pc:sldMkLst>
        <pc:spChg chg="mod">
          <ac:chgData name="Guro Aurora Olsen Ørbech" userId="a1226697-6c96-4f7c-9e6d-a8248712c8d8" providerId="ADAL" clId="{B9973622-F8E1-9744-B520-F35334FC8C12}" dt="2020-09-09T07:07:44.987" v="5662" actId="20577"/>
          <ac:spMkLst>
            <pc:docMk/>
            <pc:sldMk cId="380946952" sldId="259"/>
            <ac:spMk id="3" creationId="{846DD477-F967-6243-A736-2DB88BBA92C3}"/>
          </ac:spMkLst>
        </pc:spChg>
      </pc:sldChg>
      <pc:sldChg chg="addSp delSp modSp mod">
        <pc:chgData name="Guro Aurora Olsen Ørbech" userId="a1226697-6c96-4f7c-9e6d-a8248712c8d8" providerId="ADAL" clId="{B9973622-F8E1-9744-B520-F35334FC8C12}" dt="2020-09-09T07:09:57.058" v="5665"/>
        <pc:sldMkLst>
          <pc:docMk/>
          <pc:sldMk cId="2882925731" sldId="260"/>
        </pc:sldMkLst>
        <pc:spChg chg="add del mod">
          <ac:chgData name="Guro Aurora Olsen Ørbech" userId="a1226697-6c96-4f7c-9e6d-a8248712c8d8" providerId="ADAL" clId="{B9973622-F8E1-9744-B520-F35334FC8C12}" dt="2020-09-09T07:09:57.058" v="5665"/>
          <ac:spMkLst>
            <pc:docMk/>
            <pc:sldMk cId="2882925731" sldId="260"/>
            <ac:spMk id="2" creationId="{FE5C4B48-6590-6B46-A621-F23B0E79674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5:49.271" v="501" actId="1076"/>
        <pc:sldMkLst>
          <pc:docMk/>
          <pc:sldMk cId="3672267125" sldId="261"/>
        </pc:sldMkLst>
        <pc:spChg chg="mod">
          <ac:chgData name="Guro Aurora Olsen Ørbech" userId="a1226697-6c96-4f7c-9e6d-a8248712c8d8" providerId="ADAL" clId="{B9973622-F8E1-9744-B520-F35334FC8C12}" dt="2020-09-09T04:35:49.271" v="501" actId="1076"/>
          <ac:spMkLst>
            <pc:docMk/>
            <pc:sldMk cId="3672267125" sldId="261"/>
            <ac:spMk id="9" creationId="{D895F97E-5837-A84E-A647-EBB9E11DDE90}"/>
          </ac:spMkLst>
        </pc:spChg>
      </pc:sldChg>
      <pc:sldChg chg="modSp mod">
        <pc:chgData name="Guro Aurora Olsen Ørbech" userId="a1226697-6c96-4f7c-9e6d-a8248712c8d8" providerId="ADAL" clId="{B9973622-F8E1-9744-B520-F35334FC8C12}" dt="2020-09-09T05:19:09.263" v="2512" actId="20577"/>
        <pc:sldMkLst>
          <pc:docMk/>
          <pc:sldMk cId="3641949142" sldId="264"/>
        </pc:sldMkLst>
        <pc:spChg chg="mod">
          <ac:chgData name="Guro Aurora Olsen Ørbech" userId="a1226697-6c96-4f7c-9e6d-a8248712c8d8" providerId="ADAL" clId="{B9973622-F8E1-9744-B520-F35334FC8C12}" dt="2020-09-09T05:19:09.263" v="2512" actId="20577"/>
          <ac:spMkLst>
            <pc:docMk/>
            <pc:sldMk cId="3641949142" sldId="264"/>
            <ac:spMk id="6" creationId="{4BB69702-456D-6B43-829B-B299F3872E08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2:48.282" v="452" actId="20577"/>
        <pc:sldMkLst>
          <pc:docMk/>
          <pc:sldMk cId="844028610" sldId="266"/>
        </pc:sldMkLst>
        <pc:spChg chg="mod">
          <ac:chgData name="Guro Aurora Olsen Ørbech" userId="a1226697-6c96-4f7c-9e6d-a8248712c8d8" providerId="ADAL" clId="{B9973622-F8E1-9744-B520-F35334FC8C12}" dt="2020-09-09T04:32:48.282" v="452" actId="20577"/>
          <ac:spMkLst>
            <pc:docMk/>
            <pc:sldMk cId="844028610" sldId="266"/>
            <ac:spMk id="6" creationId="{82DF2025-CAB3-6944-A0D5-A8E3B81ADA0C}"/>
          </ac:spMkLst>
        </pc:spChg>
      </pc:sldChg>
      <pc:sldChg chg="delSp modSp mod ord delAnim">
        <pc:chgData name="Guro Aurora Olsen Ørbech" userId="a1226697-6c96-4f7c-9e6d-a8248712c8d8" providerId="ADAL" clId="{B9973622-F8E1-9744-B520-F35334FC8C12}" dt="2020-09-09T04:56:21.208" v="1459" actId="1076"/>
        <pc:sldMkLst>
          <pc:docMk/>
          <pc:sldMk cId="1152838010" sldId="267"/>
        </pc:sldMkLst>
        <pc:spChg chg="del">
          <ac:chgData name="Guro Aurora Olsen Ørbech" userId="a1226697-6c96-4f7c-9e6d-a8248712c8d8" providerId="ADAL" clId="{B9973622-F8E1-9744-B520-F35334FC8C12}" dt="2020-09-09T04:39:08.455" v="698" actId="478"/>
          <ac:spMkLst>
            <pc:docMk/>
            <pc:sldMk cId="1152838010" sldId="267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4:56:21.208" v="1459" actId="1076"/>
          <ac:spMkLst>
            <pc:docMk/>
            <pc:sldMk cId="1152838010" sldId="267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39:04.140" v="697" actId="20577"/>
          <ac:spMkLst>
            <pc:docMk/>
            <pc:sldMk cId="1152838010" sldId="267"/>
            <ac:spMk id="12" creationId="{9BDE1007-E942-0B4D-B069-AAB58F3F242C}"/>
          </ac:spMkLst>
        </pc:spChg>
      </pc:sldChg>
      <pc:sldChg chg="modSp mod ord">
        <pc:chgData name="Guro Aurora Olsen Ørbech" userId="a1226697-6c96-4f7c-9e6d-a8248712c8d8" providerId="ADAL" clId="{B9973622-F8E1-9744-B520-F35334FC8C12}" dt="2020-09-09T07:39:11.193" v="6097" actId="1076"/>
        <pc:sldMkLst>
          <pc:docMk/>
          <pc:sldMk cId="2020692859" sldId="268"/>
        </pc:sldMkLst>
        <pc:spChg chg="mod">
          <ac:chgData name="Guro Aurora Olsen Ørbech" userId="a1226697-6c96-4f7c-9e6d-a8248712c8d8" providerId="ADAL" clId="{B9973622-F8E1-9744-B520-F35334FC8C12}" dt="2020-09-09T07:39:11.193" v="6097" actId="1076"/>
          <ac:spMkLst>
            <pc:docMk/>
            <pc:sldMk cId="2020692859" sldId="268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08.022" v="6096" actId="20577"/>
          <ac:spMkLst>
            <pc:docMk/>
            <pc:sldMk cId="2020692859" sldId="268"/>
            <ac:spMk id="6" creationId="{82DF2025-CAB3-6944-A0D5-A8E3B81ADA0C}"/>
          </ac:spMkLst>
        </pc:spChg>
      </pc:sldChg>
      <pc:sldChg chg="modSp mod">
        <pc:chgData name="Guro Aurora Olsen Ørbech" userId="a1226697-6c96-4f7c-9e6d-a8248712c8d8" providerId="ADAL" clId="{B9973622-F8E1-9744-B520-F35334FC8C12}" dt="2020-09-08T23:05:31.659" v="65" actId="20577"/>
        <pc:sldMkLst>
          <pc:docMk/>
          <pc:sldMk cId="1105956962" sldId="269"/>
        </pc:sldMkLst>
        <pc:spChg chg="mod">
          <ac:chgData name="Guro Aurora Olsen Ørbech" userId="a1226697-6c96-4f7c-9e6d-a8248712c8d8" providerId="ADAL" clId="{B9973622-F8E1-9744-B520-F35334FC8C12}" dt="2020-09-08T23:05:31.659" v="65" actId="20577"/>
          <ac:spMkLst>
            <pc:docMk/>
            <pc:sldMk cId="1105956962" sldId="269"/>
            <ac:spMk id="6" creationId="{82DF2025-CAB3-6944-A0D5-A8E3B81ADA0C}"/>
          </ac:spMkLst>
        </pc:spChg>
      </pc:sldChg>
      <pc:sldChg chg="modSp mod modAnim">
        <pc:chgData name="Guro Aurora Olsen Ørbech" userId="a1226697-6c96-4f7c-9e6d-a8248712c8d8" providerId="ADAL" clId="{B9973622-F8E1-9744-B520-F35334FC8C12}" dt="2020-09-09T04:34:37.198" v="456"/>
        <pc:sldMkLst>
          <pc:docMk/>
          <pc:sldMk cId="629095485" sldId="270"/>
        </pc:sldMkLst>
        <pc:spChg chg="mod">
          <ac:chgData name="Guro Aurora Olsen Ørbech" userId="a1226697-6c96-4f7c-9e6d-a8248712c8d8" providerId="ADAL" clId="{B9973622-F8E1-9744-B520-F35334FC8C12}" dt="2020-09-09T04:20:30.926" v="68" actId="113"/>
          <ac:spMkLst>
            <pc:docMk/>
            <pc:sldMk cId="629095485" sldId="270"/>
            <ac:spMk id="9" creationId="{D895F97E-5837-A84E-A647-EBB9E11DDE90}"/>
          </ac:spMkLst>
        </pc:spChg>
      </pc:sldChg>
      <pc:sldChg chg="addSp delSp modSp del mod ord">
        <pc:chgData name="Guro Aurora Olsen Ørbech" userId="a1226697-6c96-4f7c-9e6d-a8248712c8d8" providerId="ADAL" clId="{B9973622-F8E1-9744-B520-F35334FC8C12}" dt="2020-09-09T07:07:27.159" v="5660" actId="2696"/>
        <pc:sldMkLst>
          <pc:docMk/>
          <pc:sldMk cId="448297519" sldId="271"/>
        </pc:sldMkLst>
        <pc:spChg chg="add del mod">
          <ac:chgData name="Guro Aurora Olsen Ørbech" userId="a1226697-6c96-4f7c-9e6d-a8248712c8d8" providerId="ADAL" clId="{B9973622-F8E1-9744-B520-F35334FC8C12}" dt="2020-09-09T06:45:00.057" v="4199"/>
          <ac:spMkLst>
            <pc:docMk/>
            <pc:sldMk cId="448297519" sldId="271"/>
            <ac:spMk id="2" creationId="{8ED5AC81-CF49-0F45-8049-46BDF65A4170}"/>
          </ac:spMkLst>
        </pc:spChg>
        <pc:spChg chg="del mod">
          <ac:chgData name="Guro Aurora Olsen Ørbech" userId="a1226697-6c96-4f7c-9e6d-a8248712c8d8" providerId="ADAL" clId="{B9973622-F8E1-9744-B520-F35334FC8C12}" dt="2020-09-09T04:36:17.821" v="505"/>
          <ac:spMkLst>
            <pc:docMk/>
            <pc:sldMk cId="448297519" sldId="271"/>
            <ac:spMk id="9" creationId="{D895F97E-5837-A84E-A647-EBB9E11DDE90}"/>
          </ac:spMkLst>
        </pc:spChg>
        <pc:picChg chg="add del mod">
          <ac:chgData name="Guro Aurora Olsen Ørbech" userId="a1226697-6c96-4f7c-9e6d-a8248712c8d8" providerId="ADAL" clId="{B9973622-F8E1-9744-B520-F35334FC8C12}" dt="2020-09-09T06:33:44.617" v="3638" actId="21"/>
          <ac:picMkLst>
            <pc:docMk/>
            <pc:sldMk cId="448297519" sldId="271"/>
            <ac:picMk id="6" creationId="{B3E9529D-8FC6-9F4C-9502-16D94E620B27}"/>
          </ac:picMkLst>
        </pc:picChg>
      </pc:sldChg>
      <pc:sldChg chg="modSp mod">
        <pc:chgData name="Guro Aurora Olsen Ørbech" userId="a1226697-6c96-4f7c-9e6d-a8248712c8d8" providerId="ADAL" clId="{B9973622-F8E1-9744-B520-F35334FC8C12}" dt="2020-09-09T04:37:49.770" v="653" actId="20577"/>
        <pc:sldMkLst>
          <pc:docMk/>
          <pc:sldMk cId="3076587719" sldId="272"/>
        </pc:sldMkLst>
        <pc:spChg chg="mod">
          <ac:chgData name="Guro Aurora Olsen Ørbech" userId="a1226697-6c96-4f7c-9e6d-a8248712c8d8" providerId="ADAL" clId="{B9973622-F8E1-9744-B520-F35334FC8C12}" dt="2020-09-09T04:37:49.770" v="653" actId="20577"/>
          <ac:spMkLst>
            <pc:docMk/>
            <pc:sldMk cId="3076587719" sldId="272"/>
            <ac:spMk id="9" creationId="{D895F97E-5837-A84E-A647-EBB9E11DDE90}"/>
          </ac:spMkLst>
        </pc:spChg>
      </pc:sldChg>
      <pc:sldChg chg="add del ord">
        <pc:chgData name="Guro Aurora Olsen Ørbech" userId="a1226697-6c96-4f7c-9e6d-a8248712c8d8" providerId="ADAL" clId="{B9973622-F8E1-9744-B520-F35334FC8C12}" dt="2020-09-09T05:19:34.901" v="2513" actId="2696"/>
        <pc:sldMkLst>
          <pc:docMk/>
          <pc:sldMk cId="198191689" sldId="273"/>
        </pc:sldMkLst>
      </pc:sldChg>
      <pc:sldChg chg="addSp delSp modSp add mod">
        <pc:chgData name="Guro Aurora Olsen Ørbech" userId="a1226697-6c96-4f7c-9e6d-a8248712c8d8" providerId="ADAL" clId="{B9973622-F8E1-9744-B520-F35334FC8C12}" dt="2020-09-09T05:00:57.706" v="1783" actId="20577"/>
        <pc:sldMkLst>
          <pc:docMk/>
          <pc:sldMk cId="2055750441" sldId="274"/>
        </pc:sldMkLst>
        <pc:spChg chg="add del mod">
          <ac:chgData name="Guro Aurora Olsen Ørbech" userId="a1226697-6c96-4f7c-9e6d-a8248712c8d8" providerId="ADAL" clId="{B9973622-F8E1-9744-B520-F35334FC8C12}" dt="2020-09-09T04:55:04.737" v="1343"/>
          <ac:spMkLst>
            <pc:docMk/>
            <pc:sldMk cId="2055750441" sldId="274"/>
            <ac:spMk id="4" creationId="{015CB1E3-6AB3-CE4E-AEF2-BADD6E3955DE}"/>
          </ac:spMkLst>
        </pc:spChg>
        <pc:spChg chg="mod">
          <ac:chgData name="Guro Aurora Olsen Ørbech" userId="a1226697-6c96-4f7c-9e6d-a8248712c8d8" providerId="ADAL" clId="{B9973622-F8E1-9744-B520-F35334FC8C12}" dt="2020-09-09T05:00:57.706" v="1783" actId="20577"/>
          <ac:spMkLst>
            <pc:docMk/>
            <pc:sldMk cId="2055750441" sldId="27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4:50:39.902" v="1123" actId="404"/>
          <ac:spMkLst>
            <pc:docMk/>
            <pc:sldMk cId="2055750441" sldId="274"/>
            <ac:spMk id="12" creationId="{9BDE1007-E942-0B4D-B069-AAB58F3F242C}"/>
          </ac:spMkLst>
        </pc:spChg>
        <pc:picChg chg="add mod">
          <ac:chgData name="Guro Aurora Olsen Ørbech" userId="a1226697-6c96-4f7c-9e6d-a8248712c8d8" providerId="ADAL" clId="{B9973622-F8E1-9744-B520-F35334FC8C12}" dt="2020-09-09T04:52:33.517" v="1133" actId="1076"/>
          <ac:picMkLst>
            <pc:docMk/>
            <pc:sldMk cId="2055750441" sldId="274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4:54:31.139" v="1305" actId="692"/>
          <ac:cxnSpMkLst>
            <pc:docMk/>
            <pc:sldMk cId="2055750441" sldId="274"/>
            <ac:cxnSpMk id="9" creationId="{5D7AD2F5-EE1B-2F4A-9CFF-F37BA5431A5A}"/>
          </ac:cxnSpMkLst>
        </pc:cxnChg>
      </pc:sldChg>
      <pc:sldChg chg="addSp delSp modSp add mod modAnim">
        <pc:chgData name="Guro Aurora Olsen Ørbech" userId="a1226697-6c96-4f7c-9e6d-a8248712c8d8" providerId="ADAL" clId="{B9973622-F8E1-9744-B520-F35334FC8C12}" dt="2020-09-09T08:01:44.032" v="6151" actId="404"/>
        <pc:sldMkLst>
          <pc:docMk/>
          <pc:sldMk cId="125608934" sldId="275"/>
        </pc:sldMkLst>
        <pc:spChg chg="mod">
          <ac:chgData name="Guro Aurora Olsen Ørbech" userId="a1226697-6c96-4f7c-9e6d-a8248712c8d8" providerId="ADAL" clId="{B9973622-F8E1-9744-B520-F35334FC8C12}" dt="2020-09-09T08:01:36.669" v="6140" actId="20577"/>
          <ac:spMkLst>
            <pc:docMk/>
            <pc:sldMk cId="125608934" sldId="275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8:01:44.032" v="6151" actId="404"/>
          <ac:spMkLst>
            <pc:docMk/>
            <pc:sldMk cId="125608934" sldId="275"/>
            <ac:spMk id="8" creationId="{E999F87E-EAD8-2441-AAFE-725AE89E656C}"/>
          </ac:spMkLst>
        </pc:spChg>
        <pc:spChg chg="add mod">
          <ac:chgData name="Guro Aurora Olsen Ørbech" userId="a1226697-6c96-4f7c-9e6d-a8248712c8d8" providerId="ADAL" clId="{B9973622-F8E1-9744-B520-F35334FC8C12}" dt="2020-09-09T05:10:54.820" v="2200" actId="1076"/>
          <ac:spMkLst>
            <pc:docMk/>
            <pc:sldMk cId="125608934" sldId="275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2.355" v="2206" actId="20577"/>
          <ac:spMkLst>
            <pc:docMk/>
            <pc:sldMk cId="125608934" sldId="275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4:56:47.782" v="1473" actId="478"/>
          <ac:picMkLst>
            <pc:docMk/>
            <pc:sldMk cId="125608934" sldId="275"/>
            <ac:picMk id="3" creationId="{3726AF69-406D-854F-B0AA-6DDB92B3F7DF}"/>
          </ac:picMkLst>
        </pc:picChg>
        <pc:cxnChg chg="add mod">
          <ac:chgData name="Guro Aurora Olsen Ørbech" userId="a1226697-6c96-4f7c-9e6d-a8248712c8d8" providerId="ADAL" clId="{B9973622-F8E1-9744-B520-F35334FC8C12}" dt="2020-09-09T05:07:55.966" v="1914" actId="1076"/>
          <ac:cxnSpMkLst>
            <pc:docMk/>
            <pc:sldMk cId="125608934" sldId="275"/>
            <ac:cxnSpMk id="4" creationId="{CDD65F6B-7C89-474E-9ADC-D00D22E80F47}"/>
          </ac:cxnSpMkLst>
        </pc:cxnChg>
        <pc:cxnChg chg="del">
          <ac:chgData name="Guro Aurora Olsen Ørbech" userId="a1226697-6c96-4f7c-9e6d-a8248712c8d8" providerId="ADAL" clId="{B9973622-F8E1-9744-B520-F35334FC8C12}" dt="2020-09-09T04:56:49.421" v="1474" actId="478"/>
          <ac:cxnSpMkLst>
            <pc:docMk/>
            <pc:sldMk cId="125608934" sldId="275"/>
            <ac:cxnSpMk id="9" creationId="{5D7AD2F5-EE1B-2F4A-9CFF-F37BA5431A5A}"/>
          </ac:cxnSpMkLst>
        </pc:cxnChg>
      </pc:sldChg>
      <pc:sldChg chg="delSp modSp add mod delAnim modAnim">
        <pc:chgData name="Guro Aurora Olsen Ørbech" userId="a1226697-6c96-4f7c-9e6d-a8248712c8d8" providerId="ADAL" clId="{B9973622-F8E1-9744-B520-F35334FC8C12}" dt="2020-09-09T08:04:00.420" v="6162" actId="404"/>
        <pc:sldMkLst>
          <pc:docMk/>
          <pc:sldMk cId="2506820816" sldId="276"/>
        </pc:sldMkLst>
        <pc:spChg chg="mod">
          <ac:chgData name="Guro Aurora Olsen Ørbech" userId="a1226697-6c96-4f7c-9e6d-a8248712c8d8" providerId="ADAL" clId="{B9973622-F8E1-9744-B520-F35334FC8C12}" dt="2020-09-09T08:04:00.420" v="6162" actId="404"/>
          <ac:spMkLst>
            <pc:docMk/>
            <pc:sldMk cId="2506820816" sldId="276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5:14:22.704" v="2362" actId="1076"/>
          <ac:spMkLst>
            <pc:docMk/>
            <pc:sldMk cId="2506820816" sldId="276"/>
            <ac:spMk id="8" creationId="{E999F87E-EAD8-2441-AAFE-725AE89E656C}"/>
          </ac:spMkLst>
        </pc:spChg>
        <pc:spChg chg="del">
          <ac:chgData name="Guro Aurora Olsen Ørbech" userId="a1226697-6c96-4f7c-9e6d-a8248712c8d8" providerId="ADAL" clId="{B9973622-F8E1-9744-B520-F35334FC8C12}" dt="2020-09-09T05:11:50.573" v="2224" actId="478"/>
          <ac:spMkLst>
            <pc:docMk/>
            <pc:sldMk cId="2506820816" sldId="276"/>
            <ac:spMk id="10" creationId="{628DB84B-4138-4642-BFFB-ECFA36935E49}"/>
          </ac:spMkLst>
        </pc:spChg>
        <pc:spChg chg="mod">
          <ac:chgData name="Guro Aurora Olsen Ørbech" userId="a1226697-6c96-4f7c-9e6d-a8248712c8d8" providerId="ADAL" clId="{B9973622-F8E1-9744-B520-F35334FC8C12}" dt="2020-09-09T05:11:48.404" v="2223" actId="20577"/>
          <ac:spMkLst>
            <pc:docMk/>
            <pc:sldMk cId="2506820816" sldId="276"/>
            <ac:spMk id="12" creationId="{9BDE1007-E942-0B4D-B069-AAB58F3F242C}"/>
          </ac:spMkLst>
        </pc:spChg>
        <pc:cxnChg chg="mod">
          <ac:chgData name="Guro Aurora Olsen Ørbech" userId="a1226697-6c96-4f7c-9e6d-a8248712c8d8" providerId="ADAL" clId="{B9973622-F8E1-9744-B520-F35334FC8C12}" dt="2020-09-09T05:14:07.836" v="2357" actId="1076"/>
          <ac:cxnSpMkLst>
            <pc:docMk/>
            <pc:sldMk cId="2506820816" sldId="276"/>
            <ac:cxnSpMk id="4" creationId="{CDD65F6B-7C89-474E-9ADC-D00D22E80F47}"/>
          </ac:cxnSpMkLst>
        </pc:cxnChg>
      </pc:sldChg>
      <pc:sldChg chg="add del">
        <pc:chgData name="Guro Aurora Olsen Ørbech" userId="a1226697-6c96-4f7c-9e6d-a8248712c8d8" providerId="ADAL" clId="{B9973622-F8E1-9744-B520-F35334FC8C12}" dt="2020-09-09T05:17:27.859" v="2379"/>
        <pc:sldMkLst>
          <pc:docMk/>
          <pc:sldMk cId="270817466" sldId="277"/>
        </pc:sldMkLst>
      </pc:sldChg>
      <pc:sldChg chg="addSp delSp modSp add mod modAnim">
        <pc:chgData name="Guro Aurora Olsen Ørbech" userId="a1226697-6c96-4f7c-9e6d-a8248712c8d8" providerId="ADAL" clId="{B9973622-F8E1-9744-B520-F35334FC8C12}" dt="2020-09-09T06:35:15.492" v="3750"/>
        <pc:sldMkLst>
          <pc:docMk/>
          <pc:sldMk cId="548327366" sldId="277"/>
        </pc:sldMkLst>
        <pc:spChg chg="mod">
          <ac:chgData name="Guro Aurora Olsen Ørbech" userId="a1226697-6c96-4f7c-9e6d-a8248712c8d8" providerId="ADAL" clId="{B9973622-F8E1-9744-B520-F35334FC8C12}" dt="2020-09-09T06:33:21.436" v="3623" actId="20577"/>
          <ac:spMkLst>
            <pc:docMk/>
            <pc:sldMk cId="548327366" sldId="277"/>
            <ac:spMk id="6" creationId="{82DF2025-CAB3-6944-A0D5-A8E3B81ADA0C}"/>
          </ac:spMkLst>
        </pc:spChg>
        <pc:spChg chg="add del mod">
          <ac:chgData name="Guro Aurora Olsen Ørbech" userId="a1226697-6c96-4f7c-9e6d-a8248712c8d8" providerId="ADAL" clId="{B9973622-F8E1-9744-B520-F35334FC8C12}" dt="2020-09-09T06:28:26.411" v="3284" actId="478"/>
          <ac:spMkLst>
            <pc:docMk/>
            <pc:sldMk cId="548327366" sldId="277"/>
            <ac:spMk id="9" creationId="{38AB796E-56D1-B542-9668-83F22A75E6AD}"/>
          </ac:spMkLst>
        </pc:spChg>
        <pc:spChg chg="add mod">
          <ac:chgData name="Guro Aurora Olsen Ørbech" userId="a1226697-6c96-4f7c-9e6d-a8248712c8d8" providerId="ADAL" clId="{B9973622-F8E1-9744-B520-F35334FC8C12}" dt="2020-09-09T06:28:45.478" v="3290" actId="1076"/>
          <ac:spMkLst>
            <pc:docMk/>
            <pc:sldMk cId="548327366" sldId="277"/>
            <ac:spMk id="10" creationId="{0CADABC9-76FC-2A43-8289-905FFE50F920}"/>
          </ac:spMkLst>
        </pc:spChg>
        <pc:spChg chg="add del mod">
          <ac:chgData name="Guro Aurora Olsen Ørbech" userId="a1226697-6c96-4f7c-9e6d-a8248712c8d8" providerId="ADAL" clId="{B9973622-F8E1-9744-B520-F35334FC8C12}" dt="2020-09-09T06:35:15.492" v="3750"/>
          <ac:spMkLst>
            <pc:docMk/>
            <pc:sldMk cId="548327366" sldId="277"/>
            <ac:spMk id="11" creationId="{F60EBC59-E4EA-D041-96FF-23AEDE48DC1A}"/>
          </ac:spMkLst>
        </pc:spChg>
        <pc:spChg chg="mod">
          <ac:chgData name="Guro Aurora Olsen Ørbech" userId="a1226697-6c96-4f7c-9e6d-a8248712c8d8" providerId="ADAL" clId="{B9973622-F8E1-9744-B520-F35334FC8C12}" dt="2020-09-09T06:35:13.915" v="3748" actId="404"/>
          <ac:spMkLst>
            <pc:docMk/>
            <pc:sldMk cId="548327366" sldId="277"/>
            <ac:spMk id="12" creationId="{9BDE1007-E942-0B4D-B069-AAB58F3F242C}"/>
          </ac:spMkLst>
        </pc:spChg>
        <pc:picChg chg="add del mod">
          <ac:chgData name="Guro Aurora Olsen Ørbech" userId="a1226697-6c96-4f7c-9e6d-a8248712c8d8" providerId="ADAL" clId="{B9973622-F8E1-9744-B520-F35334FC8C12}" dt="2020-09-09T06:21:45.856" v="2860" actId="21"/>
          <ac:picMkLst>
            <pc:docMk/>
            <pc:sldMk cId="548327366" sldId="277"/>
            <ac:picMk id="3" creationId="{ABEFBB5C-D567-F848-9EF2-EEBB37098774}"/>
          </ac:picMkLst>
        </pc:picChg>
        <pc:picChg chg="add mod">
          <ac:chgData name="Guro Aurora Olsen Ørbech" userId="a1226697-6c96-4f7c-9e6d-a8248712c8d8" providerId="ADAL" clId="{B9973622-F8E1-9744-B520-F35334FC8C12}" dt="2020-09-09T06:34:07.174" v="3643" actId="167"/>
          <ac:picMkLst>
            <pc:docMk/>
            <pc:sldMk cId="548327366" sldId="277"/>
            <ac:picMk id="8" creationId="{D890ECA8-6D0C-0947-AD1D-3284C1D54CFC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35:37.830" v="3778" actId="20577"/>
        <pc:sldMkLst>
          <pc:docMk/>
          <pc:sldMk cId="3384720381" sldId="278"/>
        </pc:sldMkLst>
        <pc:spChg chg="mod">
          <ac:chgData name="Guro Aurora Olsen Ørbech" userId="a1226697-6c96-4f7c-9e6d-a8248712c8d8" providerId="ADAL" clId="{B9973622-F8E1-9744-B520-F35334FC8C12}" dt="2020-09-09T06:34:55.583" v="3733" actId="20577"/>
          <ac:spMkLst>
            <pc:docMk/>
            <pc:sldMk cId="3384720381" sldId="278"/>
            <ac:spMk id="6" creationId="{82DF2025-CAB3-6944-A0D5-A8E3B81ADA0C}"/>
          </ac:spMkLst>
        </pc:spChg>
        <pc:spChg chg="add mod">
          <ac:chgData name="Guro Aurora Olsen Ørbech" userId="a1226697-6c96-4f7c-9e6d-a8248712c8d8" providerId="ADAL" clId="{B9973622-F8E1-9744-B520-F35334FC8C12}" dt="2020-09-09T06:34:22.692" v="3649" actId="14100"/>
          <ac:spMkLst>
            <pc:docMk/>
            <pc:sldMk cId="3384720381" sldId="278"/>
            <ac:spMk id="10" creationId="{CEA3DFEF-02A4-9543-992D-6195CE5E91B6}"/>
          </ac:spMkLst>
        </pc:spChg>
        <pc:spChg chg="mod">
          <ac:chgData name="Guro Aurora Olsen Ørbech" userId="a1226697-6c96-4f7c-9e6d-a8248712c8d8" providerId="ADAL" clId="{B9973622-F8E1-9744-B520-F35334FC8C12}" dt="2020-09-09T06:35:37.830" v="3778" actId="20577"/>
          <ac:spMkLst>
            <pc:docMk/>
            <pc:sldMk cId="3384720381" sldId="278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22:41.993" v="2921" actId="478"/>
          <ac:picMkLst>
            <pc:docMk/>
            <pc:sldMk cId="3384720381" sldId="278"/>
            <ac:picMk id="8" creationId="{D890ECA8-6D0C-0947-AD1D-3284C1D54CFC}"/>
          </ac:picMkLst>
        </pc:picChg>
        <pc:picChg chg="add mod">
          <ac:chgData name="Guro Aurora Olsen Ørbech" userId="a1226697-6c96-4f7c-9e6d-a8248712c8d8" providerId="ADAL" clId="{B9973622-F8E1-9744-B520-F35334FC8C12}" dt="2020-09-09T06:33:52.364" v="3642" actId="1076"/>
          <ac:picMkLst>
            <pc:docMk/>
            <pc:sldMk cId="3384720381" sldId="278"/>
            <ac:picMk id="9" creationId="{2498A32C-1316-9B44-B384-909268BB2C76}"/>
          </ac:picMkLst>
        </pc:picChg>
      </pc:sldChg>
      <pc:sldChg chg="addSp delSp modSp add mod modAnim">
        <pc:chgData name="Guro Aurora Olsen Ørbech" userId="a1226697-6c96-4f7c-9e6d-a8248712c8d8" providerId="ADAL" clId="{B9973622-F8E1-9744-B520-F35334FC8C12}" dt="2020-09-09T06:40:57.848" v="3976"/>
        <pc:sldMkLst>
          <pc:docMk/>
          <pc:sldMk cId="3612175889" sldId="279"/>
        </pc:sldMkLst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39:54.693" v="3967" actId="20577"/>
          <ac:spMkLst>
            <pc:docMk/>
            <pc:sldMk cId="3612175889" sldId="279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35:59.450" v="3785" actId="478"/>
          <ac:spMkLst>
            <pc:docMk/>
            <pc:sldMk cId="3612175889" sldId="279"/>
            <ac:spMk id="10" creationId="{CEA3DFEF-02A4-9543-992D-6195CE5E91B6}"/>
          </ac:spMkLst>
        </pc:spChg>
        <pc:spChg chg="add mod">
          <ac:chgData name="Guro Aurora Olsen Ørbech" userId="a1226697-6c96-4f7c-9e6d-a8248712c8d8" providerId="ADAL" clId="{B9973622-F8E1-9744-B520-F35334FC8C12}" dt="2020-09-09T06:39:27.502" v="3947" actId="1076"/>
          <ac:spMkLst>
            <pc:docMk/>
            <pc:sldMk cId="3612175889" sldId="279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35:45.371" v="3783" actId="404"/>
          <ac:spMkLst>
            <pc:docMk/>
            <pc:sldMk cId="3612175889" sldId="279"/>
            <ac:spMk id="12" creationId="{9BDE1007-E942-0B4D-B069-AAB58F3F242C}"/>
          </ac:spMkLst>
        </pc:spChg>
        <pc:spChg chg="add mod">
          <ac:chgData name="Guro Aurora Olsen Ørbech" userId="a1226697-6c96-4f7c-9e6d-a8248712c8d8" providerId="ADAL" clId="{B9973622-F8E1-9744-B520-F35334FC8C12}" dt="2020-09-09T06:38:04.346" v="3916" actId="571"/>
          <ac:spMkLst>
            <pc:docMk/>
            <pc:sldMk cId="3612175889" sldId="279"/>
            <ac:spMk id="13" creationId="{0474CEC4-FA6F-074B-9596-CC60E55837C7}"/>
          </ac:spMkLst>
        </pc:spChg>
        <pc:picChg chg="add mod">
          <ac:chgData name="Guro Aurora Olsen Ørbech" userId="a1226697-6c96-4f7c-9e6d-a8248712c8d8" providerId="ADAL" clId="{B9973622-F8E1-9744-B520-F35334FC8C12}" dt="2020-09-09T06:40:50.952" v="3975" actId="1076"/>
          <ac:picMkLst>
            <pc:docMk/>
            <pc:sldMk cId="3612175889" sldId="279"/>
            <ac:picMk id="4" creationId="{7D67C335-4F68-E94D-9FB6-B7F1AFEB684D}"/>
          </ac:picMkLst>
        </pc:picChg>
        <pc:picChg chg="add mod">
          <ac:chgData name="Guro Aurora Olsen Ørbech" userId="a1226697-6c96-4f7c-9e6d-a8248712c8d8" providerId="ADAL" clId="{B9973622-F8E1-9744-B520-F35334FC8C12}" dt="2020-09-09T06:39:27.502" v="3947" actId="1076"/>
          <ac:picMkLst>
            <pc:docMk/>
            <pc:sldMk cId="3612175889" sldId="279"/>
            <ac:picMk id="8" creationId="{37DB2C80-27D6-0E4A-AB3B-D98C130EB6FD}"/>
          </ac:picMkLst>
        </pc:picChg>
        <pc:picChg chg="del">
          <ac:chgData name="Guro Aurora Olsen Ørbech" userId="a1226697-6c96-4f7c-9e6d-a8248712c8d8" providerId="ADAL" clId="{B9973622-F8E1-9744-B520-F35334FC8C12}" dt="2020-09-09T06:35:56.893" v="3784" actId="478"/>
          <ac:picMkLst>
            <pc:docMk/>
            <pc:sldMk cId="3612175889" sldId="279"/>
            <ac:picMk id="9" creationId="{2498A32C-1316-9B44-B384-909268BB2C76}"/>
          </ac:picMkLst>
        </pc:picChg>
      </pc:sldChg>
      <pc:sldChg chg="delSp modSp add mod delAnim modAnim">
        <pc:chgData name="Guro Aurora Olsen Ørbech" userId="a1226697-6c96-4f7c-9e6d-a8248712c8d8" providerId="ADAL" clId="{B9973622-F8E1-9744-B520-F35334FC8C12}" dt="2020-09-09T06:51:30.918" v="4782" actId="207"/>
        <pc:sldMkLst>
          <pc:docMk/>
          <pc:sldMk cId="3316337698" sldId="280"/>
        </pc:sldMkLst>
        <pc:spChg chg="del">
          <ac:chgData name="Guro Aurora Olsen Ørbech" userId="a1226697-6c96-4f7c-9e6d-a8248712c8d8" providerId="ADAL" clId="{B9973622-F8E1-9744-B520-F35334FC8C12}" dt="2020-09-09T06:42:57.796" v="4001" actId="478"/>
          <ac:spMkLst>
            <pc:docMk/>
            <pc:sldMk cId="3316337698" sldId="280"/>
            <ac:spMk id="2" creationId="{F3015816-84A7-6344-8B72-225A91E7F3BA}"/>
          </ac:spMkLst>
        </pc:spChg>
        <pc:spChg chg="mod">
          <ac:chgData name="Guro Aurora Olsen Ørbech" userId="a1226697-6c96-4f7c-9e6d-a8248712c8d8" providerId="ADAL" clId="{B9973622-F8E1-9744-B520-F35334FC8C12}" dt="2020-09-09T06:51:30.918" v="4782" actId="207"/>
          <ac:spMkLst>
            <pc:docMk/>
            <pc:sldMk cId="3316337698" sldId="280"/>
            <ac:spMk id="6" creationId="{82DF2025-CAB3-6944-A0D5-A8E3B81ADA0C}"/>
          </ac:spMkLst>
        </pc:spChg>
        <pc:spChg chg="del">
          <ac:chgData name="Guro Aurora Olsen Ørbech" userId="a1226697-6c96-4f7c-9e6d-a8248712c8d8" providerId="ADAL" clId="{B9973622-F8E1-9744-B520-F35334FC8C12}" dt="2020-09-09T06:42:52.076" v="3999" actId="478"/>
          <ac:spMkLst>
            <pc:docMk/>
            <pc:sldMk cId="3316337698" sldId="280"/>
            <ac:spMk id="11" creationId="{E00B721C-1AE1-0147-A45B-A2FA8B271561}"/>
          </ac:spMkLst>
        </pc:spChg>
        <pc:spChg chg="mod">
          <ac:chgData name="Guro Aurora Olsen Ørbech" userId="a1226697-6c96-4f7c-9e6d-a8248712c8d8" providerId="ADAL" clId="{B9973622-F8E1-9744-B520-F35334FC8C12}" dt="2020-09-09T06:43:41.913" v="4025" actId="404"/>
          <ac:spMkLst>
            <pc:docMk/>
            <pc:sldMk cId="3316337698" sldId="280"/>
            <ac:spMk id="12" creationId="{9BDE1007-E942-0B4D-B069-AAB58F3F242C}"/>
          </ac:spMkLst>
        </pc:spChg>
        <pc:picChg chg="del">
          <ac:chgData name="Guro Aurora Olsen Ørbech" userId="a1226697-6c96-4f7c-9e6d-a8248712c8d8" providerId="ADAL" clId="{B9973622-F8E1-9744-B520-F35334FC8C12}" dt="2020-09-09T06:42:48.742" v="3997" actId="478"/>
          <ac:picMkLst>
            <pc:docMk/>
            <pc:sldMk cId="3316337698" sldId="280"/>
            <ac:picMk id="4" creationId="{7D67C335-4F68-E94D-9FB6-B7F1AFEB684D}"/>
          </ac:picMkLst>
        </pc:picChg>
        <pc:picChg chg="del">
          <ac:chgData name="Guro Aurora Olsen Ørbech" userId="a1226697-6c96-4f7c-9e6d-a8248712c8d8" providerId="ADAL" clId="{B9973622-F8E1-9744-B520-F35334FC8C12}" dt="2020-09-09T06:42:49.682" v="3998" actId="478"/>
          <ac:picMkLst>
            <pc:docMk/>
            <pc:sldMk cId="3316337698" sldId="280"/>
            <ac:picMk id="8" creationId="{37DB2C80-27D6-0E4A-AB3B-D98C130EB6FD}"/>
          </ac:picMkLst>
        </pc:picChg>
      </pc:sldChg>
      <pc:sldChg chg="modSp add mod">
        <pc:chgData name="Guro Aurora Olsen Ørbech" userId="a1226697-6c96-4f7c-9e6d-a8248712c8d8" providerId="ADAL" clId="{B9973622-F8E1-9744-B520-F35334FC8C12}" dt="2020-09-09T06:53:56.038" v="4933" actId="20577"/>
        <pc:sldMkLst>
          <pc:docMk/>
          <pc:sldMk cId="3732945504" sldId="281"/>
        </pc:sldMkLst>
        <pc:spChg chg="mod">
          <ac:chgData name="Guro Aurora Olsen Ørbech" userId="a1226697-6c96-4f7c-9e6d-a8248712c8d8" providerId="ADAL" clId="{B9973622-F8E1-9744-B520-F35334FC8C12}" dt="2020-09-09T06:53:56.038" v="4933" actId="20577"/>
          <ac:spMkLst>
            <pc:docMk/>
            <pc:sldMk cId="3732945504" sldId="281"/>
            <ac:spMk id="6" creationId="{82DF2025-CAB3-6944-A0D5-A8E3B81ADA0C}"/>
          </ac:spMkLst>
        </pc:spChg>
      </pc:sldChg>
      <pc:sldChg chg="modSp add mod modAnim">
        <pc:chgData name="Guro Aurora Olsen Ørbech" userId="a1226697-6c96-4f7c-9e6d-a8248712c8d8" providerId="ADAL" clId="{B9973622-F8E1-9744-B520-F35334FC8C12}" dt="2020-09-09T07:04:04.822" v="5629"/>
        <pc:sldMkLst>
          <pc:docMk/>
          <pc:sldMk cId="425425420" sldId="282"/>
        </pc:sldMkLst>
        <pc:spChg chg="mod">
          <ac:chgData name="Guro Aurora Olsen Ørbech" userId="a1226697-6c96-4f7c-9e6d-a8248712c8d8" providerId="ADAL" clId="{B9973622-F8E1-9744-B520-F35334FC8C12}" dt="2020-09-09T06:57:57.754" v="5474" actId="20577"/>
          <ac:spMkLst>
            <pc:docMk/>
            <pc:sldMk cId="425425420" sldId="282"/>
            <ac:spMk id="6" creationId="{82DF2025-CAB3-6944-A0D5-A8E3B81ADA0C}"/>
          </ac:spMkLst>
        </pc:spChg>
      </pc:sldChg>
      <pc:sldChg chg="modSp add mod">
        <pc:chgData name="Guro Aurora Olsen Ørbech" userId="a1226697-6c96-4f7c-9e6d-a8248712c8d8" providerId="ADAL" clId="{B9973622-F8E1-9744-B520-F35334FC8C12}" dt="2020-09-09T07:03:30.183" v="5625" actId="20577"/>
        <pc:sldMkLst>
          <pc:docMk/>
          <pc:sldMk cId="1907422080" sldId="283"/>
        </pc:sldMkLst>
        <pc:spChg chg="mod">
          <ac:chgData name="Guro Aurora Olsen Ørbech" userId="a1226697-6c96-4f7c-9e6d-a8248712c8d8" providerId="ADAL" clId="{B9973622-F8E1-9744-B520-F35334FC8C12}" dt="2020-09-09T07:03:30.183" v="5625" actId="20577"/>
          <ac:spMkLst>
            <pc:docMk/>
            <pc:sldMk cId="1907422080" sldId="283"/>
            <ac:spMk id="6" creationId="{82DF2025-CAB3-6944-A0D5-A8E3B81ADA0C}"/>
          </ac:spMkLst>
        </pc:spChg>
      </pc:sldChg>
      <pc:sldChg chg="addSp delSp modSp add del mod">
        <pc:chgData name="Guro Aurora Olsen Ørbech" userId="a1226697-6c96-4f7c-9e6d-a8248712c8d8" providerId="ADAL" clId="{B9973622-F8E1-9744-B520-F35334FC8C12}" dt="2020-09-09T07:10:30.080" v="5676" actId="2696"/>
        <pc:sldMkLst>
          <pc:docMk/>
          <pc:sldMk cId="1457131874" sldId="284"/>
        </pc:sldMkLst>
        <pc:spChg chg="add del">
          <ac:chgData name="Guro Aurora Olsen Ørbech" userId="a1226697-6c96-4f7c-9e6d-a8248712c8d8" providerId="ADAL" clId="{B9973622-F8E1-9744-B520-F35334FC8C12}" dt="2020-09-09T07:10:19.316" v="5671" actId="478"/>
          <ac:spMkLst>
            <pc:docMk/>
            <pc:sldMk cId="1457131874" sldId="284"/>
            <ac:spMk id="2" creationId="{FD5E2695-39E1-374A-ABA7-7E8875D3C7B9}"/>
          </ac:spMkLst>
        </pc:spChg>
        <pc:spChg chg="add del">
          <ac:chgData name="Guro Aurora Olsen Ørbech" userId="a1226697-6c96-4f7c-9e6d-a8248712c8d8" providerId="ADAL" clId="{B9973622-F8E1-9744-B520-F35334FC8C12}" dt="2020-09-09T07:10:23.148" v="5673" actId="478"/>
          <ac:spMkLst>
            <pc:docMk/>
            <pc:sldMk cId="1457131874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8" creationId="{6D9CB7AF-EF54-9A4C-9CD4-C9FB0AAEF08B}"/>
          </ac:spMkLst>
        </pc:spChg>
        <pc:spChg chg="add del mod">
          <ac:chgData name="Guro Aurora Olsen Ørbech" userId="a1226697-6c96-4f7c-9e6d-a8248712c8d8" providerId="ADAL" clId="{B9973622-F8E1-9744-B520-F35334FC8C12}" dt="2020-09-09T07:10:13.618" v="5670" actId="478"/>
          <ac:spMkLst>
            <pc:docMk/>
            <pc:sldMk cId="1457131874" sldId="284"/>
            <ac:spMk id="10" creationId="{FE74D104-0E14-A54E-86F9-328B80C11E50}"/>
          </ac:spMkLst>
        </pc:spChg>
        <pc:spChg chg="add del mod">
          <ac:chgData name="Guro Aurora Olsen Ørbech" userId="a1226697-6c96-4f7c-9e6d-a8248712c8d8" providerId="ADAL" clId="{B9973622-F8E1-9744-B520-F35334FC8C12}" dt="2020-09-09T07:10:21.022" v="5672" actId="478"/>
          <ac:spMkLst>
            <pc:docMk/>
            <pc:sldMk cId="1457131874" sldId="284"/>
            <ac:spMk id="12" creationId="{5FB2E4FE-7782-4047-BF6D-F76B959339E5}"/>
          </ac:spMkLst>
        </pc:spChg>
        <pc:spChg chg="add del mod">
          <ac:chgData name="Guro Aurora Olsen Ørbech" userId="a1226697-6c96-4f7c-9e6d-a8248712c8d8" providerId="ADAL" clId="{B9973622-F8E1-9744-B520-F35334FC8C12}" dt="2020-09-09T07:10:27.902" v="5675" actId="478"/>
          <ac:spMkLst>
            <pc:docMk/>
            <pc:sldMk cId="1457131874" sldId="284"/>
            <ac:spMk id="14" creationId="{1581F644-5E8E-0D4F-A75D-D09D3D06AE85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9:59.772" v="5667"/>
        <pc:sldMkLst>
          <pc:docMk/>
          <pc:sldMk cId="1914274923" sldId="284"/>
        </pc:sldMkLst>
      </pc:sldChg>
      <pc:sldChg chg="addSp delSp modSp add mod">
        <pc:chgData name="Guro Aurora Olsen Ørbech" userId="a1226697-6c96-4f7c-9e6d-a8248712c8d8" providerId="ADAL" clId="{B9973622-F8E1-9744-B520-F35334FC8C12}" dt="2020-09-09T07:13:26.243" v="6066"/>
        <pc:sldMkLst>
          <pc:docMk/>
          <pc:sldMk cId="2125191880" sldId="284"/>
        </pc:sldMkLst>
        <pc:spChg chg="del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2" creationId="{FD5E2695-39E1-374A-ABA7-7E8875D3C7B9}"/>
          </ac:spMkLst>
        </pc:spChg>
        <pc:spChg chg="mod">
          <ac:chgData name="Guro Aurora Olsen Ørbech" userId="a1226697-6c96-4f7c-9e6d-a8248712c8d8" providerId="ADAL" clId="{B9973622-F8E1-9744-B520-F35334FC8C12}" dt="2020-09-09T07:12:52.547" v="6061" actId="20577"/>
          <ac:spMkLst>
            <pc:docMk/>
            <pc:sldMk cId="2125191880" sldId="284"/>
            <ac:spMk id="3" creationId="{846DD477-F967-6243-A736-2DB88BBA92C3}"/>
          </ac:spMkLst>
        </pc:spChg>
        <pc:spChg chg="add del mod">
          <ac:chgData name="Guro Aurora Olsen Ørbech" userId="a1226697-6c96-4f7c-9e6d-a8248712c8d8" providerId="ADAL" clId="{B9973622-F8E1-9744-B520-F35334FC8C12}" dt="2020-09-09T07:13:26.243" v="6066"/>
          <ac:spMkLst>
            <pc:docMk/>
            <pc:sldMk cId="2125191880" sldId="284"/>
            <ac:spMk id="4" creationId="{63A4882F-050A-324C-B25B-CD6C2BCE6F2F}"/>
          </ac:spMkLst>
        </pc:spChg>
        <pc:spChg chg="add mod">
          <ac:chgData name="Guro Aurora Olsen Ørbech" userId="a1226697-6c96-4f7c-9e6d-a8248712c8d8" providerId="ADAL" clId="{B9973622-F8E1-9744-B520-F35334FC8C12}" dt="2020-09-09T07:13:21.087" v="6064" actId="478"/>
          <ac:spMkLst>
            <pc:docMk/>
            <pc:sldMk cId="2125191880" sldId="284"/>
            <ac:spMk id="8" creationId="{B79C146B-05E4-0C43-9CB4-A8C656136B61}"/>
          </ac:spMkLst>
        </pc:spChg>
      </pc:sldChg>
      <pc:sldChg chg="modSp add del mod">
        <pc:chgData name="Guro Aurora Olsen Ørbech" userId="a1226697-6c96-4f7c-9e6d-a8248712c8d8" providerId="ADAL" clId="{B9973622-F8E1-9744-B520-F35334FC8C12}" dt="2020-09-09T07:07:22.755" v="5659" actId="2696"/>
        <pc:sldMkLst>
          <pc:docMk/>
          <pc:sldMk cId="3367181183" sldId="284"/>
        </pc:sldMkLst>
        <pc:spChg chg="mod">
          <ac:chgData name="Guro Aurora Olsen Ørbech" userId="a1226697-6c96-4f7c-9e6d-a8248712c8d8" providerId="ADAL" clId="{B9973622-F8E1-9744-B520-F35334FC8C12}" dt="2020-09-09T07:07:18.736" v="5658" actId="20577"/>
          <ac:spMkLst>
            <pc:docMk/>
            <pc:sldMk cId="3367181183" sldId="284"/>
            <ac:spMk id="6" creationId="{82DF2025-CAB3-6944-A0D5-A8E3B81ADA0C}"/>
          </ac:spMkLst>
        </pc:spChg>
        <pc:spChg chg="mod">
          <ac:chgData name="Guro Aurora Olsen Ørbech" userId="a1226697-6c96-4f7c-9e6d-a8248712c8d8" providerId="ADAL" clId="{B9973622-F8E1-9744-B520-F35334FC8C12}" dt="2020-09-09T07:06:57.677" v="5652" actId="20577"/>
          <ac:spMkLst>
            <pc:docMk/>
            <pc:sldMk cId="3367181183" sldId="284"/>
            <ac:spMk id="12" creationId="{9BDE1007-E942-0B4D-B069-AAB58F3F242C}"/>
          </ac:spMkLst>
        </pc:spChg>
      </pc:sldChg>
      <pc:sldChg chg="add del">
        <pc:chgData name="Guro Aurora Olsen Ørbech" userId="a1226697-6c96-4f7c-9e6d-a8248712c8d8" providerId="ADAL" clId="{B9973622-F8E1-9744-B520-F35334FC8C12}" dt="2020-09-09T07:06:51.786" v="5631"/>
        <pc:sldMkLst>
          <pc:docMk/>
          <pc:sldMk cId="3382833453" sldId="285"/>
        </pc:sldMkLst>
      </pc:sldChg>
      <pc:sldChg chg="modSp add mod">
        <pc:chgData name="Guro Aurora Olsen Ørbech" userId="a1226697-6c96-4f7c-9e6d-a8248712c8d8" providerId="ADAL" clId="{B9973622-F8E1-9744-B520-F35334FC8C12}" dt="2020-09-09T07:39:21.875" v="6112" actId="1076"/>
        <pc:sldMkLst>
          <pc:docMk/>
          <pc:sldMk cId="3905844188" sldId="285"/>
        </pc:sldMkLst>
        <pc:spChg chg="mod">
          <ac:chgData name="Guro Aurora Olsen Ørbech" userId="a1226697-6c96-4f7c-9e6d-a8248712c8d8" providerId="ADAL" clId="{B9973622-F8E1-9744-B520-F35334FC8C12}" dt="2020-09-09T07:39:21.875" v="6112" actId="1076"/>
          <ac:spMkLst>
            <pc:docMk/>
            <pc:sldMk cId="3905844188" sldId="285"/>
            <ac:spMk id="2" creationId="{6C565E79-1925-8B45-BA05-2AFE6D1FBCBC}"/>
          </ac:spMkLst>
        </pc:spChg>
        <pc:spChg chg="mod">
          <ac:chgData name="Guro Aurora Olsen Ørbech" userId="a1226697-6c96-4f7c-9e6d-a8248712c8d8" providerId="ADAL" clId="{B9973622-F8E1-9744-B520-F35334FC8C12}" dt="2020-09-09T07:39:19.601" v="6111" actId="20577"/>
          <ac:spMkLst>
            <pc:docMk/>
            <pc:sldMk cId="3905844188" sldId="285"/>
            <ac:spMk id="6" creationId="{82DF2025-CAB3-6944-A0D5-A8E3B81ADA0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E539B-51F9-44BC-8E73-511CCD737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E1D8A013-975A-4A92-9E30-6C070948E3A9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0</a:t>
          </a:r>
          <a:r>
            <a:rPr lang="nb-NO">
              <a:solidFill>
                <a:schemeClr val="tx1"/>
              </a:solidFill>
            </a:rPr>
            <a:t> = 1</a:t>
          </a:r>
          <a:endParaRPr lang="sv-SE">
            <a:solidFill>
              <a:schemeClr val="tx1"/>
            </a:solidFill>
          </a:endParaRPr>
        </a:p>
      </dgm:t>
    </dgm:pt>
    <dgm:pt modelId="{40BA1036-C498-4247-A8CE-D3206369FA4B}" type="parTrans" cxnId="{3021CC88-2713-4F9C-8140-AB283A598AC3}">
      <dgm:prSet/>
      <dgm:spPr/>
      <dgm:t>
        <a:bodyPr/>
        <a:lstStyle/>
        <a:p>
          <a:endParaRPr lang="sv-SE"/>
        </a:p>
      </dgm:t>
    </dgm:pt>
    <dgm:pt modelId="{24DFA57C-8F5D-4583-8039-CB1BFABCB124}" type="sibTrans" cxnId="{3021CC88-2713-4F9C-8140-AB283A598AC3}">
      <dgm:prSet/>
      <dgm:spPr/>
      <dgm:t>
        <a:bodyPr/>
        <a:lstStyle/>
        <a:p>
          <a:endParaRPr lang="sv-SE"/>
        </a:p>
      </dgm:t>
    </dgm:pt>
    <dgm:pt modelId="{12B1539E-5A17-4174-A89B-BA9A3A1B320C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1 </a:t>
          </a:r>
          <a:r>
            <a:rPr lang="nb-NO">
              <a:solidFill>
                <a:schemeClr val="tx1"/>
              </a:solidFill>
            </a:rPr>
            <a:t>= 6</a:t>
          </a:r>
          <a:endParaRPr lang="sv-SE">
            <a:solidFill>
              <a:schemeClr val="tx1"/>
            </a:solidFill>
          </a:endParaRPr>
        </a:p>
      </dgm:t>
    </dgm:pt>
    <dgm:pt modelId="{2DA1A4BB-EF8C-4218-B6F1-855E0A6238DD}" type="parTrans" cxnId="{853C018E-CB6E-4FCE-9AC4-CA3347B08284}">
      <dgm:prSet/>
      <dgm:spPr/>
      <dgm:t>
        <a:bodyPr/>
        <a:lstStyle/>
        <a:p>
          <a:endParaRPr lang="sv-SE"/>
        </a:p>
      </dgm:t>
    </dgm:pt>
    <dgm:pt modelId="{4520F42C-8892-48CE-AC95-BA7A1C063D60}" type="sibTrans" cxnId="{853C018E-CB6E-4FCE-9AC4-CA3347B08284}">
      <dgm:prSet/>
      <dgm:spPr/>
      <dgm:t>
        <a:bodyPr/>
        <a:lstStyle/>
        <a:p>
          <a:endParaRPr lang="sv-SE"/>
        </a:p>
      </dgm:t>
    </dgm:pt>
    <dgm:pt modelId="{1F59AA14-2221-46EF-9508-35181A807369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2</a:t>
          </a:r>
          <a:r>
            <a:rPr lang="nb-NO">
              <a:solidFill>
                <a:schemeClr val="tx1"/>
              </a:solidFill>
            </a:rPr>
            <a:t> = 36</a:t>
          </a:r>
          <a:endParaRPr lang="sv-SE">
            <a:solidFill>
              <a:schemeClr val="tx1"/>
            </a:solidFill>
          </a:endParaRPr>
        </a:p>
      </dgm:t>
    </dgm:pt>
    <dgm:pt modelId="{5068A360-2BE9-41BA-9926-4C7D8B04E882}" type="parTrans" cxnId="{E92FA81A-A9F3-4275-9FB9-18A142A48C6C}">
      <dgm:prSet/>
      <dgm:spPr/>
      <dgm:t>
        <a:bodyPr/>
        <a:lstStyle/>
        <a:p>
          <a:endParaRPr lang="sv-SE"/>
        </a:p>
      </dgm:t>
    </dgm:pt>
    <dgm:pt modelId="{A7BCC01E-74AF-4E17-A7CA-641DC168AEE6}" type="sibTrans" cxnId="{E92FA81A-A9F3-4275-9FB9-18A142A48C6C}">
      <dgm:prSet/>
      <dgm:spPr/>
      <dgm:t>
        <a:bodyPr/>
        <a:lstStyle/>
        <a:p>
          <a:endParaRPr lang="sv-SE"/>
        </a:p>
      </dgm:t>
    </dgm:pt>
    <dgm:pt modelId="{9ED8823A-CACD-49E8-AFF4-61E88F0BED15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3 </a:t>
          </a:r>
          <a:r>
            <a:rPr lang="nb-NO">
              <a:solidFill>
                <a:schemeClr val="tx1"/>
              </a:solidFill>
            </a:rPr>
            <a:t>= 216</a:t>
          </a:r>
          <a:endParaRPr lang="sv-SE">
            <a:solidFill>
              <a:schemeClr val="tx1"/>
            </a:solidFill>
          </a:endParaRPr>
        </a:p>
      </dgm:t>
    </dgm:pt>
    <dgm:pt modelId="{923CB194-AF4E-44FE-AFFF-11427B5E73CA}" type="parTrans" cxnId="{154A087B-77E4-4379-B6BE-759E7499CE81}">
      <dgm:prSet/>
      <dgm:spPr/>
      <dgm:t>
        <a:bodyPr/>
        <a:lstStyle/>
        <a:p>
          <a:endParaRPr lang="sv-SE"/>
        </a:p>
      </dgm:t>
    </dgm:pt>
    <dgm:pt modelId="{2D98FE30-74DE-4FD5-AD24-2ED3576D04AD}" type="sibTrans" cxnId="{154A087B-77E4-4379-B6BE-759E7499CE81}">
      <dgm:prSet/>
      <dgm:spPr/>
      <dgm:t>
        <a:bodyPr/>
        <a:lstStyle/>
        <a:p>
          <a:endParaRPr lang="sv-SE"/>
        </a:p>
      </dgm:t>
    </dgm:pt>
    <dgm:pt modelId="{BF09121D-FE71-4BF9-AB68-7323BCDFCEDA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4</a:t>
          </a:r>
          <a:r>
            <a:rPr lang="nb-NO">
              <a:solidFill>
                <a:schemeClr val="tx1"/>
              </a:solidFill>
            </a:rPr>
            <a:t> = 1 296</a:t>
          </a:r>
          <a:endParaRPr lang="sv-SE">
            <a:solidFill>
              <a:schemeClr val="tx1"/>
            </a:solidFill>
          </a:endParaRPr>
        </a:p>
      </dgm:t>
    </dgm:pt>
    <dgm:pt modelId="{04A96340-F3DD-4F55-A0FA-0E04E231DCA8}" type="parTrans" cxnId="{EDDAC952-0D4C-49E6-851B-6C382582CDBB}">
      <dgm:prSet/>
      <dgm:spPr/>
      <dgm:t>
        <a:bodyPr/>
        <a:lstStyle/>
        <a:p>
          <a:endParaRPr lang="sv-SE"/>
        </a:p>
      </dgm:t>
    </dgm:pt>
    <dgm:pt modelId="{9E7AAE0B-28F3-446F-B437-C4D41FD666D1}" type="sibTrans" cxnId="{EDDAC952-0D4C-49E6-851B-6C382582CDBB}">
      <dgm:prSet/>
      <dgm:spPr/>
      <dgm:t>
        <a:bodyPr/>
        <a:lstStyle/>
        <a:p>
          <a:endParaRPr lang="sv-SE"/>
        </a:p>
      </dgm:t>
    </dgm:pt>
    <dgm:pt modelId="{AAC798FF-C3AD-4A37-BCA8-AB07F1724987}">
      <dgm:prSet/>
      <dgm:spPr>
        <a:solidFill>
          <a:schemeClr val="accent6"/>
        </a:solidFill>
      </dgm:spPr>
      <dgm:t>
        <a:bodyPr/>
        <a:lstStyle/>
        <a:p>
          <a:r>
            <a:rPr lang="nb-NO">
              <a:solidFill>
                <a:schemeClr val="tx1"/>
              </a:solidFill>
            </a:rPr>
            <a:t>6</a:t>
          </a:r>
          <a:r>
            <a:rPr lang="nb-NO" baseline="30000">
              <a:solidFill>
                <a:schemeClr val="tx1"/>
              </a:solidFill>
            </a:rPr>
            <a:t>5</a:t>
          </a:r>
          <a:r>
            <a:rPr lang="nb-NO">
              <a:solidFill>
                <a:schemeClr val="tx1"/>
              </a:solidFill>
            </a:rPr>
            <a:t> = 7 776</a:t>
          </a:r>
          <a:endParaRPr lang="sv-SE">
            <a:solidFill>
              <a:schemeClr val="tx1"/>
            </a:solidFill>
          </a:endParaRPr>
        </a:p>
      </dgm:t>
    </dgm:pt>
    <dgm:pt modelId="{74507581-B9E3-4EC3-B047-D5EDA2D9B7DA}" type="parTrans" cxnId="{849EF684-D142-4159-A39B-BAF5E37EDCC4}">
      <dgm:prSet/>
      <dgm:spPr/>
      <dgm:t>
        <a:bodyPr/>
        <a:lstStyle/>
        <a:p>
          <a:endParaRPr lang="sv-SE"/>
        </a:p>
      </dgm:t>
    </dgm:pt>
    <dgm:pt modelId="{61AEBDEF-D415-40BC-9061-675A493EB380}" type="sibTrans" cxnId="{849EF684-D142-4159-A39B-BAF5E37EDCC4}">
      <dgm:prSet/>
      <dgm:spPr/>
      <dgm:t>
        <a:bodyPr/>
        <a:lstStyle/>
        <a:p>
          <a:endParaRPr lang="sv-SE"/>
        </a:p>
      </dgm:t>
    </dgm:pt>
    <dgm:pt modelId="{CC4A0F8F-702A-4A1C-8583-69B93E8E4F2A}" type="pres">
      <dgm:prSet presAssocID="{705E539B-51F9-44BC-8E73-511CCD737240}" presName="linear" presStyleCnt="0">
        <dgm:presLayoutVars>
          <dgm:animLvl val="lvl"/>
          <dgm:resizeHandles val="exact"/>
        </dgm:presLayoutVars>
      </dgm:prSet>
      <dgm:spPr/>
    </dgm:pt>
    <dgm:pt modelId="{989CFE1F-FD5B-4DB4-9845-DC82CC5AB94C}" type="pres">
      <dgm:prSet presAssocID="{E1D8A013-975A-4A92-9E30-6C070948E3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1B564F8-5E64-4C6D-8EC9-506DB559AD4D}" type="pres">
      <dgm:prSet presAssocID="{24DFA57C-8F5D-4583-8039-CB1BFABCB124}" presName="spacer" presStyleCnt="0"/>
      <dgm:spPr/>
    </dgm:pt>
    <dgm:pt modelId="{D38ADE13-92B8-45DD-A1EA-AA3AD409682B}" type="pres">
      <dgm:prSet presAssocID="{12B1539E-5A17-4174-A89B-BA9A3A1B32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A85091-626E-48E4-861C-4E2D0893C37A}" type="pres">
      <dgm:prSet presAssocID="{4520F42C-8892-48CE-AC95-BA7A1C063D60}" presName="spacer" presStyleCnt="0"/>
      <dgm:spPr/>
    </dgm:pt>
    <dgm:pt modelId="{E01A72A5-5FE9-4EA6-BDE7-21382246EB4C}" type="pres">
      <dgm:prSet presAssocID="{1F59AA14-2221-46EF-9508-35181A80736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BB3B31-427A-411B-B9B1-3E797F792B75}" type="pres">
      <dgm:prSet presAssocID="{A7BCC01E-74AF-4E17-A7CA-641DC168AEE6}" presName="spacer" presStyleCnt="0"/>
      <dgm:spPr/>
    </dgm:pt>
    <dgm:pt modelId="{6BB5449F-EB64-4A51-8E0A-6782C64273CE}" type="pres">
      <dgm:prSet presAssocID="{9ED8823A-CACD-49E8-AFF4-61E88F0BED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678716C-63CB-4A28-9A0A-523875402259}" type="pres">
      <dgm:prSet presAssocID="{2D98FE30-74DE-4FD5-AD24-2ED3576D04AD}" presName="spacer" presStyleCnt="0"/>
      <dgm:spPr/>
    </dgm:pt>
    <dgm:pt modelId="{EE9DDA98-484C-490B-968E-B533C80E4664}" type="pres">
      <dgm:prSet presAssocID="{BF09121D-FE71-4BF9-AB68-7323BCDFCED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D55CB77-9F70-4168-B6AD-6C5D1F1FCA5E}" type="pres">
      <dgm:prSet presAssocID="{9E7AAE0B-28F3-446F-B437-C4D41FD666D1}" presName="spacer" presStyleCnt="0"/>
      <dgm:spPr/>
    </dgm:pt>
    <dgm:pt modelId="{47754B86-E7A3-4395-A6A3-8A9194773C09}" type="pres">
      <dgm:prSet presAssocID="{AAC798FF-C3AD-4A37-BCA8-AB07F172498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2FA81A-A9F3-4275-9FB9-18A142A48C6C}" srcId="{705E539B-51F9-44BC-8E73-511CCD737240}" destId="{1F59AA14-2221-46EF-9508-35181A807369}" srcOrd="2" destOrd="0" parTransId="{5068A360-2BE9-41BA-9926-4C7D8B04E882}" sibTransId="{A7BCC01E-74AF-4E17-A7CA-641DC168AEE6}"/>
    <dgm:cxn modelId="{4EA6525F-CE97-48C8-AF05-5FEFD3B7BEBC}" type="presOf" srcId="{BF09121D-FE71-4BF9-AB68-7323BCDFCEDA}" destId="{EE9DDA98-484C-490B-968E-B533C80E4664}" srcOrd="0" destOrd="0" presId="urn:microsoft.com/office/officeart/2005/8/layout/vList2"/>
    <dgm:cxn modelId="{EDDAC952-0D4C-49E6-851B-6C382582CDBB}" srcId="{705E539B-51F9-44BC-8E73-511CCD737240}" destId="{BF09121D-FE71-4BF9-AB68-7323BCDFCEDA}" srcOrd="4" destOrd="0" parTransId="{04A96340-F3DD-4F55-A0FA-0E04E231DCA8}" sibTransId="{9E7AAE0B-28F3-446F-B437-C4D41FD666D1}"/>
    <dgm:cxn modelId="{154A087B-77E4-4379-B6BE-759E7499CE81}" srcId="{705E539B-51F9-44BC-8E73-511CCD737240}" destId="{9ED8823A-CACD-49E8-AFF4-61E88F0BED15}" srcOrd="3" destOrd="0" parTransId="{923CB194-AF4E-44FE-AFFF-11427B5E73CA}" sibTransId="{2D98FE30-74DE-4FD5-AD24-2ED3576D04AD}"/>
    <dgm:cxn modelId="{849EF684-D142-4159-A39B-BAF5E37EDCC4}" srcId="{705E539B-51F9-44BC-8E73-511CCD737240}" destId="{AAC798FF-C3AD-4A37-BCA8-AB07F1724987}" srcOrd="5" destOrd="0" parTransId="{74507581-B9E3-4EC3-B047-D5EDA2D9B7DA}" sibTransId="{61AEBDEF-D415-40BC-9061-675A493EB380}"/>
    <dgm:cxn modelId="{3021CC88-2713-4F9C-8140-AB283A598AC3}" srcId="{705E539B-51F9-44BC-8E73-511CCD737240}" destId="{E1D8A013-975A-4A92-9E30-6C070948E3A9}" srcOrd="0" destOrd="0" parTransId="{40BA1036-C498-4247-A8CE-D3206369FA4B}" sibTransId="{24DFA57C-8F5D-4583-8039-CB1BFABCB124}"/>
    <dgm:cxn modelId="{853C018E-CB6E-4FCE-9AC4-CA3347B08284}" srcId="{705E539B-51F9-44BC-8E73-511CCD737240}" destId="{12B1539E-5A17-4174-A89B-BA9A3A1B320C}" srcOrd="1" destOrd="0" parTransId="{2DA1A4BB-EF8C-4218-B6F1-855E0A6238DD}" sibTransId="{4520F42C-8892-48CE-AC95-BA7A1C063D60}"/>
    <dgm:cxn modelId="{2F49EC92-99E9-49A5-832E-F1945F912566}" type="presOf" srcId="{AAC798FF-C3AD-4A37-BCA8-AB07F1724987}" destId="{47754B86-E7A3-4395-A6A3-8A9194773C09}" srcOrd="0" destOrd="0" presId="urn:microsoft.com/office/officeart/2005/8/layout/vList2"/>
    <dgm:cxn modelId="{838223A5-ABFA-4935-9FEE-D5617176EDA7}" type="presOf" srcId="{12B1539E-5A17-4174-A89B-BA9A3A1B320C}" destId="{D38ADE13-92B8-45DD-A1EA-AA3AD409682B}" srcOrd="0" destOrd="0" presId="urn:microsoft.com/office/officeart/2005/8/layout/vList2"/>
    <dgm:cxn modelId="{C1CDFCCC-3CAC-4D8A-A49D-0990569EFE2B}" type="presOf" srcId="{1F59AA14-2221-46EF-9508-35181A807369}" destId="{E01A72A5-5FE9-4EA6-BDE7-21382246EB4C}" srcOrd="0" destOrd="0" presId="urn:microsoft.com/office/officeart/2005/8/layout/vList2"/>
    <dgm:cxn modelId="{B1F8D5E6-D233-4816-B642-192420281977}" type="presOf" srcId="{E1D8A013-975A-4A92-9E30-6C070948E3A9}" destId="{989CFE1F-FD5B-4DB4-9845-DC82CC5AB94C}" srcOrd="0" destOrd="0" presId="urn:microsoft.com/office/officeart/2005/8/layout/vList2"/>
    <dgm:cxn modelId="{8D836DF5-A149-474E-830D-643AD3D0FA2E}" type="presOf" srcId="{705E539B-51F9-44BC-8E73-511CCD737240}" destId="{CC4A0F8F-702A-4A1C-8583-69B93E8E4F2A}" srcOrd="0" destOrd="0" presId="urn:microsoft.com/office/officeart/2005/8/layout/vList2"/>
    <dgm:cxn modelId="{13C829FE-1B69-4AD6-874A-673C9BFF27FB}" type="presOf" srcId="{9ED8823A-CACD-49E8-AFF4-61E88F0BED15}" destId="{6BB5449F-EB64-4A51-8E0A-6782C64273CE}" srcOrd="0" destOrd="0" presId="urn:microsoft.com/office/officeart/2005/8/layout/vList2"/>
    <dgm:cxn modelId="{B7BF8515-4734-4A96-8EEB-C8A5916BD2E2}" type="presParOf" srcId="{CC4A0F8F-702A-4A1C-8583-69B93E8E4F2A}" destId="{989CFE1F-FD5B-4DB4-9845-DC82CC5AB94C}" srcOrd="0" destOrd="0" presId="urn:microsoft.com/office/officeart/2005/8/layout/vList2"/>
    <dgm:cxn modelId="{8DB4B83D-39B1-4C48-BE25-45BA57227C2B}" type="presParOf" srcId="{CC4A0F8F-702A-4A1C-8583-69B93E8E4F2A}" destId="{81B564F8-5E64-4C6D-8EC9-506DB559AD4D}" srcOrd="1" destOrd="0" presId="urn:microsoft.com/office/officeart/2005/8/layout/vList2"/>
    <dgm:cxn modelId="{E005DE8E-D588-439A-8639-24C871DE1440}" type="presParOf" srcId="{CC4A0F8F-702A-4A1C-8583-69B93E8E4F2A}" destId="{D38ADE13-92B8-45DD-A1EA-AA3AD409682B}" srcOrd="2" destOrd="0" presId="urn:microsoft.com/office/officeart/2005/8/layout/vList2"/>
    <dgm:cxn modelId="{096B53E0-1364-4EFB-8400-8362D73CA161}" type="presParOf" srcId="{CC4A0F8F-702A-4A1C-8583-69B93E8E4F2A}" destId="{3FA85091-626E-48E4-861C-4E2D0893C37A}" srcOrd="3" destOrd="0" presId="urn:microsoft.com/office/officeart/2005/8/layout/vList2"/>
    <dgm:cxn modelId="{3BF4A615-358B-40FE-A44F-F3E7BC4B5E9A}" type="presParOf" srcId="{CC4A0F8F-702A-4A1C-8583-69B93E8E4F2A}" destId="{E01A72A5-5FE9-4EA6-BDE7-21382246EB4C}" srcOrd="4" destOrd="0" presId="urn:microsoft.com/office/officeart/2005/8/layout/vList2"/>
    <dgm:cxn modelId="{61403DCD-B748-49E0-8A28-250B68C78956}" type="presParOf" srcId="{CC4A0F8F-702A-4A1C-8583-69B93E8E4F2A}" destId="{2FBB3B31-427A-411B-B9B1-3E797F792B75}" srcOrd="5" destOrd="0" presId="urn:microsoft.com/office/officeart/2005/8/layout/vList2"/>
    <dgm:cxn modelId="{1F83DD19-65C2-476B-A68C-75E49CDD4CFF}" type="presParOf" srcId="{CC4A0F8F-702A-4A1C-8583-69B93E8E4F2A}" destId="{6BB5449F-EB64-4A51-8E0A-6782C64273CE}" srcOrd="6" destOrd="0" presId="urn:microsoft.com/office/officeart/2005/8/layout/vList2"/>
    <dgm:cxn modelId="{C466F616-D2D5-4ADD-93C4-00BB58308073}" type="presParOf" srcId="{CC4A0F8F-702A-4A1C-8583-69B93E8E4F2A}" destId="{5678716C-63CB-4A28-9A0A-523875402259}" srcOrd="7" destOrd="0" presId="urn:microsoft.com/office/officeart/2005/8/layout/vList2"/>
    <dgm:cxn modelId="{8F491D6D-67C4-4935-9373-3282FD307493}" type="presParOf" srcId="{CC4A0F8F-702A-4A1C-8583-69B93E8E4F2A}" destId="{EE9DDA98-484C-490B-968E-B533C80E4664}" srcOrd="8" destOrd="0" presId="urn:microsoft.com/office/officeart/2005/8/layout/vList2"/>
    <dgm:cxn modelId="{927DC766-6445-4EEF-82ED-2389CC2BACA8}" type="presParOf" srcId="{CC4A0F8F-702A-4A1C-8583-69B93E8E4F2A}" destId="{6D55CB77-9F70-4168-B6AD-6C5D1F1FCA5E}" srcOrd="9" destOrd="0" presId="urn:microsoft.com/office/officeart/2005/8/layout/vList2"/>
    <dgm:cxn modelId="{E6E4E5B7-8BE3-4188-95C7-29184ABB1A3F}" type="presParOf" srcId="{CC4A0F8F-702A-4A1C-8583-69B93E8E4F2A}" destId="{47754B86-E7A3-4395-A6A3-8A9194773C09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4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X = 0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2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Y = 1</a:t>
          </a:r>
          <a:endParaRPr lang="sv-SE" b="1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_ = 2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3" custLinFactNeighborY="-14314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3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0</a:t>
          </a:r>
          <a:r>
            <a:rPr lang="nb-NO" sz="1400" b="1" dirty="0">
              <a:solidFill>
                <a:schemeClr val="tx1"/>
              </a:solidFill>
            </a:rPr>
            <a:t> = 1</a:t>
          </a:r>
          <a:endParaRPr lang="sv-SE" sz="1400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 sz="1300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 sz="1300"/>
        </a:p>
      </dgm:t>
    </dgm:pt>
    <dgm:pt modelId="{D6EB8EB5-1991-44AC-9C78-493B9C2488CE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</a:t>
          </a:r>
          <a:r>
            <a:rPr lang="nb-NO" sz="1400" b="1" dirty="0">
              <a:solidFill>
                <a:schemeClr val="tx1"/>
              </a:solidFill>
            </a:rPr>
            <a:t> = 2</a:t>
          </a:r>
          <a:endParaRPr lang="sv-SE" sz="1400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 sz="1300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 sz="1300"/>
        </a:p>
      </dgm:t>
    </dgm:pt>
    <dgm:pt modelId="{92C0BA2B-59F1-41FC-A71D-4F4691494335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2</a:t>
          </a:r>
          <a:r>
            <a:rPr lang="nb-NO" sz="1400" b="1" dirty="0">
              <a:solidFill>
                <a:schemeClr val="tx1"/>
              </a:solidFill>
            </a:rPr>
            <a:t> = 4</a:t>
          </a:r>
          <a:endParaRPr lang="sv-SE" sz="1400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 sz="1300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 sz="1300"/>
        </a:p>
      </dgm:t>
    </dgm:pt>
    <dgm:pt modelId="{9CDCD389-E222-43F8-ADB6-EC41B0728F34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3</a:t>
          </a:r>
          <a:r>
            <a:rPr lang="nb-NO" sz="1400" b="1" dirty="0">
              <a:solidFill>
                <a:schemeClr val="tx1"/>
              </a:solidFill>
            </a:rPr>
            <a:t> = 8</a:t>
          </a:r>
          <a:endParaRPr lang="sv-SE" sz="1400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 sz="1300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 sz="1300"/>
        </a:p>
      </dgm:t>
    </dgm:pt>
    <dgm:pt modelId="{78424374-5A3A-428B-9CA7-2DDDBF01C70E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4</a:t>
          </a:r>
          <a:r>
            <a:rPr lang="nb-NO" sz="1400" b="1" dirty="0">
              <a:solidFill>
                <a:schemeClr val="tx1"/>
              </a:solidFill>
            </a:rPr>
            <a:t> = 16</a:t>
          </a:r>
          <a:endParaRPr lang="sv-SE" sz="1400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 sz="1300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 sz="1300"/>
        </a:p>
      </dgm:t>
    </dgm:pt>
    <dgm:pt modelId="{5EB46A69-586C-463D-B094-D40A916B756F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5</a:t>
          </a:r>
          <a:r>
            <a:rPr lang="nb-NO" sz="1400" b="1" dirty="0">
              <a:solidFill>
                <a:schemeClr val="tx1"/>
              </a:solidFill>
            </a:rPr>
            <a:t> = 32</a:t>
          </a:r>
          <a:endParaRPr lang="sv-SE" sz="1400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 sz="1300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 sz="1300"/>
        </a:p>
      </dgm:t>
    </dgm:pt>
    <dgm:pt modelId="{FAA9CFA2-F222-47FF-A257-0DA3A89E4B7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6</a:t>
          </a:r>
          <a:r>
            <a:rPr lang="nb-NO" sz="1400" b="1" dirty="0">
              <a:solidFill>
                <a:schemeClr val="tx1"/>
              </a:solidFill>
            </a:rPr>
            <a:t> = 64</a:t>
          </a:r>
          <a:endParaRPr lang="sv-SE" sz="1400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 sz="1300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 sz="1300"/>
        </a:p>
      </dgm:t>
    </dgm:pt>
    <dgm:pt modelId="{7CF44EB8-A032-4A0F-9B13-60BD1F4E38B0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7</a:t>
          </a:r>
          <a:r>
            <a:rPr lang="nb-NO" sz="1400" b="1" dirty="0">
              <a:solidFill>
                <a:schemeClr val="tx1"/>
              </a:solidFill>
            </a:rPr>
            <a:t> = 128</a:t>
          </a:r>
          <a:endParaRPr lang="sv-SE" sz="1400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 sz="1300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 sz="1300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8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8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8CD01180-F837-400F-99E6-A639D51D454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8</a:t>
          </a:r>
          <a:r>
            <a:rPr lang="nb-NO" sz="1400" b="1" dirty="0">
              <a:solidFill>
                <a:schemeClr val="tx1"/>
              </a:solidFill>
            </a:rPr>
            <a:t> = 256</a:t>
          </a:r>
          <a:endParaRPr lang="sv-SE" sz="1400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 sz="1300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 sz="1300"/>
        </a:p>
      </dgm:t>
    </dgm:pt>
    <dgm:pt modelId="{0AE612EB-A140-4EA5-A1BF-A66690478D5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9</a:t>
          </a:r>
          <a:r>
            <a:rPr lang="nb-NO" sz="1400" b="1" dirty="0">
              <a:solidFill>
                <a:schemeClr val="tx1"/>
              </a:solidFill>
            </a:rPr>
            <a:t> = 512</a:t>
          </a:r>
          <a:endParaRPr lang="sv-SE" sz="1400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 sz="1300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 sz="1300"/>
        </a:p>
      </dgm:t>
    </dgm:pt>
    <dgm:pt modelId="{79B68BC7-6041-44FB-8B6C-984E78DDD34B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10</a:t>
          </a:r>
          <a:r>
            <a:rPr lang="nb-NO" sz="1400" b="1" dirty="0">
              <a:solidFill>
                <a:schemeClr val="tx1"/>
              </a:solidFill>
            </a:rPr>
            <a:t> = 1 024 </a:t>
          </a:r>
          <a:endParaRPr lang="sv-SE" sz="1400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 sz="1300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 sz="1300"/>
        </a:p>
      </dgm:t>
    </dgm:pt>
    <dgm:pt modelId="{27188DDD-0104-45C2-BAE3-917AEE4A35DB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11</a:t>
          </a:r>
          <a:r>
            <a:rPr lang="nb-NO" sz="1400" b="1" dirty="0">
              <a:solidFill>
                <a:schemeClr val="tx1"/>
              </a:solidFill>
            </a:rPr>
            <a:t> = 2 048</a:t>
          </a:r>
          <a:endParaRPr lang="sv-SE" sz="1400" b="1" dirty="0">
            <a:solidFill>
              <a:schemeClr val="tx1"/>
            </a:solidFill>
          </a:endParaRPr>
        </a:p>
      </dgm:t>
    </dgm:pt>
    <dgm:pt modelId="{00F4BB61-538F-4124-9430-AA4AE0707C40}" type="parTrans" cxnId="{EA0C9AF2-198D-4A33-8534-8790C931387D}">
      <dgm:prSet/>
      <dgm:spPr/>
      <dgm:t>
        <a:bodyPr/>
        <a:lstStyle/>
        <a:p>
          <a:endParaRPr lang="sv-SE" sz="1300"/>
        </a:p>
      </dgm:t>
    </dgm:pt>
    <dgm:pt modelId="{C2DBCC37-1699-428B-A03C-963A208037F1}" type="sibTrans" cxnId="{EA0C9AF2-198D-4A33-8534-8790C931387D}">
      <dgm:prSet/>
      <dgm:spPr/>
      <dgm:t>
        <a:bodyPr/>
        <a:lstStyle/>
        <a:p>
          <a:endParaRPr lang="sv-SE" sz="1300"/>
        </a:p>
      </dgm:t>
    </dgm:pt>
    <dgm:pt modelId="{F691512D-21DB-4321-BB46-8D8004ED59B3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12</a:t>
          </a:r>
          <a:r>
            <a:rPr lang="nb-NO" sz="1400" b="1" dirty="0">
              <a:solidFill>
                <a:schemeClr val="tx1"/>
              </a:solidFill>
            </a:rPr>
            <a:t> = 4 096</a:t>
          </a:r>
          <a:endParaRPr lang="sv-SE" sz="1400" b="1" dirty="0">
            <a:solidFill>
              <a:schemeClr val="tx1"/>
            </a:solidFill>
          </a:endParaRPr>
        </a:p>
      </dgm:t>
    </dgm:pt>
    <dgm:pt modelId="{6EA00150-7F0B-4BF9-A3E2-DB04F9A2A843}" type="parTrans" cxnId="{ED9D2837-F21D-43DB-AF63-90BD4091978C}">
      <dgm:prSet/>
      <dgm:spPr/>
      <dgm:t>
        <a:bodyPr/>
        <a:lstStyle/>
        <a:p>
          <a:endParaRPr lang="sv-SE" sz="1300"/>
        </a:p>
      </dgm:t>
    </dgm:pt>
    <dgm:pt modelId="{E4055E84-1A45-4C90-A920-034D0A3B45D0}" type="sibTrans" cxnId="{ED9D2837-F21D-43DB-AF63-90BD4091978C}">
      <dgm:prSet/>
      <dgm:spPr/>
      <dgm:t>
        <a:bodyPr/>
        <a:lstStyle/>
        <a:p>
          <a:endParaRPr lang="sv-SE" sz="1300"/>
        </a:p>
      </dgm:t>
    </dgm:pt>
    <dgm:pt modelId="{A6236972-54E7-4AF7-86F8-0FD42DD3FCF0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13</a:t>
          </a:r>
          <a:r>
            <a:rPr lang="nb-NO" sz="1400" b="1" dirty="0">
              <a:solidFill>
                <a:schemeClr val="tx1"/>
              </a:solidFill>
            </a:rPr>
            <a:t> = 8 192</a:t>
          </a:r>
          <a:endParaRPr lang="sv-SE" sz="1400" b="1" dirty="0">
            <a:solidFill>
              <a:schemeClr val="tx1"/>
            </a:solidFill>
          </a:endParaRPr>
        </a:p>
      </dgm:t>
    </dgm:pt>
    <dgm:pt modelId="{2B07222B-AC23-4E2C-9A74-DC22E0A81C61}" type="parTrans" cxnId="{07536F39-AFA4-4976-A274-BB1887BAF645}">
      <dgm:prSet/>
      <dgm:spPr/>
      <dgm:t>
        <a:bodyPr/>
        <a:lstStyle/>
        <a:p>
          <a:endParaRPr lang="sv-SE" sz="1300"/>
        </a:p>
      </dgm:t>
    </dgm:pt>
    <dgm:pt modelId="{9375E856-C7BD-4891-9602-4589DC61E033}" type="sibTrans" cxnId="{07536F39-AFA4-4976-A274-BB1887BAF645}">
      <dgm:prSet/>
      <dgm:spPr/>
      <dgm:t>
        <a:bodyPr/>
        <a:lstStyle/>
        <a:p>
          <a:endParaRPr lang="sv-SE" sz="1300"/>
        </a:p>
      </dgm:t>
    </dgm:pt>
    <dgm:pt modelId="{3FD91017-3559-457C-A53B-FAF729D7C1A1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14</a:t>
          </a:r>
          <a:r>
            <a:rPr lang="nb-NO" sz="1400" b="1" dirty="0">
              <a:solidFill>
                <a:schemeClr val="tx1"/>
              </a:solidFill>
            </a:rPr>
            <a:t> = 16 384</a:t>
          </a:r>
          <a:endParaRPr lang="sv-SE" sz="1400" b="1" dirty="0">
            <a:solidFill>
              <a:schemeClr val="tx1"/>
            </a:solidFill>
          </a:endParaRPr>
        </a:p>
      </dgm:t>
    </dgm:pt>
    <dgm:pt modelId="{A500E4D7-C0CE-4340-BC16-84CC8ECA6F17}" type="parTrans" cxnId="{5BC29FD1-09AB-449A-A21F-70F02B7069B3}">
      <dgm:prSet/>
      <dgm:spPr/>
      <dgm:t>
        <a:bodyPr/>
        <a:lstStyle/>
        <a:p>
          <a:endParaRPr lang="sv-SE" sz="1300"/>
        </a:p>
      </dgm:t>
    </dgm:pt>
    <dgm:pt modelId="{65848E8D-9556-4DB6-BBD6-080CF3A93022}" type="sibTrans" cxnId="{5BC29FD1-09AB-449A-A21F-70F02B7069B3}">
      <dgm:prSet/>
      <dgm:spPr/>
      <dgm:t>
        <a:bodyPr/>
        <a:lstStyle/>
        <a:p>
          <a:endParaRPr lang="sv-SE" sz="1300"/>
        </a:p>
      </dgm:t>
    </dgm:pt>
    <dgm:pt modelId="{F4B50BB9-90AC-4902-8764-9059EBA014BA}">
      <dgm:prSet custT="1"/>
      <dgm:spPr>
        <a:solidFill>
          <a:schemeClr val="accent6"/>
        </a:solidFill>
      </dgm:spPr>
      <dgm:t>
        <a:bodyPr/>
        <a:lstStyle/>
        <a:p>
          <a:r>
            <a:rPr lang="nb-NO" sz="1400" b="1" dirty="0">
              <a:solidFill>
                <a:schemeClr val="tx1"/>
              </a:solidFill>
            </a:rPr>
            <a:t>2</a:t>
          </a:r>
          <a:r>
            <a:rPr lang="nb-NO" sz="1400" b="1" baseline="30000" dirty="0">
              <a:solidFill>
                <a:schemeClr val="tx1"/>
              </a:solidFill>
            </a:rPr>
            <a:t>15</a:t>
          </a:r>
          <a:r>
            <a:rPr lang="nb-NO" sz="1400" b="1" dirty="0">
              <a:solidFill>
                <a:schemeClr val="tx1"/>
              </a:solidFill>
            </a:rPr>
            <a:t> = 32 768</a:t>
          </a:r>
          <a:endParaRPr lang="sv-SE" sz="1400" b="1" dirty="0">
            <a:solidFill>
              <a:schemeClr val="tx1"/>
            </a:solidFill>
          </a:endParaRPr>
        </a:p>
      </dgm:t>
    </dgm:pt>
    <dgm:pt modelId="{C1F32CD5-19EF-4EDC-A923-35068BBEF012}" type="parTrans" cxnId="{F0A289A6-2CF9-4C72-9D1B-6BBA605BEFCA}">
      <dgm:prSet/>
      <dgm:spPr/>
      <dgm:t>
        <a:bodyPr/>
        <a:lstStyle/>
        <a:p>
          <a:endParaRPr lang="sv-SE" sz="1300"/>
        </a:p>
      </dgm:t>
    </dgm:pt>
    <dgm:pt modelId="{D17407DA-55BB-4BC4-A8FE-66AF5B31ABE1}" type="sibTrans" cxnId="{F0A289A6-2CF9-4C72-9D1B-6BBA605BEFCA}">
      <dgm:prSet/>
      <dgm:spPr/>
      <dgm:t>
        <a:bodyPr/>
        <a:lstStyle/>
        <a:p>
          <a:endParaRPr lang="sv-SE" sz="1300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2CE52AAE-2665-4302-9D27-C735CEE69540}" type="pres">
      <dgm:prSet presAssocID="{8CD01180-F837-400F-99E6-A639D51D45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A1B915-7E6B-40DC-ACD5-CE51E9800A1A}" type="pres">
      <dgm:prSet presAssocID="{DA45FC67-4922-4631-8963-F0F044AF89C0}" presName="spacer" presStyleCnt="0"/>
      <dgm:spPr/>
    </dgm:pt>
    <dgm:pt modelId="{18F56F02-573B-4D6F-B774-E2E55210A34B}" type="pres">
      <dgm:prSet presAssocID="{27188DDD-0104-45C2-BAE3-917AEE4A35D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154DD0C-F7A6-4DFE-95DD-78B747D51DCE}" type="pres">
      <dgm:prSet presAssocID="{C2DBCC37-1699-428B-A03C-963A208037F1}" presName="spacer" presStyleCnt="0"/>
      <dgm:spPr/>
    </dgm:pt>
    <dgm:pt modelId="{A3C6936C-F3E6-4ED9-9911-741880137742}" type="pres">
      <dgm:prSet presAssocID="{F691512D-21DB-4321-BB46-8D8004ED59B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91A7F2D-306B-41B8-8658-6A6B692F3618}" type="pres">
      <dgm:prSet presAssocID="{E4055E84-1A45-4C90-A920-034D0A3B45D0}" presName="spacer" presStyleCnt="0"/>
      <dgm:spPr/>
    </dgm:pt>
    <dgm:pt modelId="{8F8B9ED3-AE3C-4540-B063-6CB47B88FB46}" type="pres">
      <dgm:prSet presAssocID="{A6236972-54E7-4AF7-86F8-0FD42DD3FCF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BA031D0-5820-43FE-BADA-ECBA0A2EF16E}" type="pres">
      <dgm:prSet presAssocID="{9375E856-C7BD-4891-9602-4589DC61E033}" presName="spacer" presStyleCnt="0"/>
      <dgm:spPr/>
    </dgm:pt>
    <dgm:pt modelId="{9D7ECD85-C618-4E4D-B39C-FF19E56BAA08}" type="pres">
      <dgm:prSet presAssocID="{3FD91017-3559-457C-A53B-FAF729D7C1A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6932ECD-B91E-4823-8E9A-994A18C6FBBE}" type="pres">
      <dgm:prSet presAssocID="{65848E8D-9556-4DB6-BBD6-080CF3A93022}" presName="spacer" presStyleCnt="0"/>
      <dgm:spPr/>
    </dgm:pt>
    <dgm:pt modelId="{5C41F883-3AF1-4F24-9CE4-8D090D3F848C}" type="pres">
      <dgm:prSet presAssocID="{F4B50BB9-90AC-4902-8764-9059EBA014B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D9D2837-F21D-43DB-AF63-90BD4091978C}" srcId="{3D76AEDC-DD93-494A-BEF4-4265E9C8A5B4}" destId="{F691512D-21DB-4321-BB46-8D8004ED59B3}" srcOrd="4" destOrd="0" parTransId="{6EA00150-7F0B-4BF9-A3E2-DB04F9A2A843}" sibTransId="{E4055E84-1A45-4C90-A920-034D0A3B45D0}"/>
    <dgm:cxn modelId="{07536F39-AFA4-4976-A274-BB1887BAF645}" srcId="{3D76AEDC-DD93-494A-BEF4-4265E9C8A5B4}" destId="{A6236972-54E7-4AF7-86F8-0FD42DD3FCF0}" srcOrd="5" destOrd="0" parTransId="{2B07222B-AC23-4E2C-9A74-DC22E0A81C61}" sibTransId="{9375E856-C7BD-4891-9602-4589DC61E033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3244558-6EB7-4EE2-88B7-2C2A84F9AAC4}" type="presOf" srcId="{27188DDD-0104-45C2-BAE3-917AEE4A35DB}" destId="{18F56F02-573B-4D6F-B774-E2E55210A34B}" srcOrd="0" destOrd="0" presId="urn:microsoft.com/office/officeart/2005/8/layout/vList2"/>
    <dgm:cxn modelId="{C92EFB7B-8E54-4F00-8620-26690E56B7BD}" type="presOf" srcId="{3FD91017-3559-457C-A53B-FAF729D7C1A1}" destId="{9D7ECD85-C618-4E4D-B39C-FF19E56BAA08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0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2" destOrd="0" parTransId="{DF4BE42D-D52E-4A0F-A41F-779504DE1360}" sibTransId="{DA45FC67-4922-4631-8963-F0F044AF89C0}"/>
    <dgm:cxn modelId="{F0A289A6-2CF9-4C72-9D1B-6BBA605BEFCA}" srcId="{3D76AEDC-DD93-494A-BEF4-4265E9C8A5B4}" destId="{F4B50BB9-90AC-4902-8764-9059EBA014BA}" srcOrd="7" destOrd="0" parTransId="{C1F32CD5-19EF-4EDC-A923-35068BBEF012}" sibTransId="{D17407DA-55BB-4BC4-A8FE-66AF5B31ABE1}"/>
    <dgm:cxn modelId="{673C52AC-8E50-4190-8429-BEDE1847A32A}" srcId="{3D76AEDC-DD93-494A-BEF4-4265E9C8A5B4}" destId="{0AE612EB-A140-4EA5-A1BF-A66690478D53}" srcOrd="1" destOrd="0" parTransId="{0409D38E-A7BF-47B3-B34C-390134984A1D}" sibTransId="{03E0C03A-381D-4499-8898-5BD8CE271614}"/>
    <dgm:cxn modelId="{6C0420B9-F298-43B2-987C-E6068C3DF033}" type="presOf" srcId="{A6236972-54E7-4AF7-86F8-0FD42DD3FCF0}" destId="{8F8B9ED3-AE3C-4540-B063-6CB47B88FB46}" srcOrd="0" destOrd="0" presId="urn:microsoft.com/office/officeart/2005/8/layout/vList2"/>
    <dgm:cxn modelId="{73399AC3-2C71-445A-8999-203025B9B242}" type="presOf" srcId="{F691512D-21DB-4321-BB46-8D8004ED59B3}" destId="{A3C6936C-F3E6-4ED9-9911-741880137742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5BC29FD1-09AB-449A-A21F-70F02B7069B3}" srcId="{3D76AEDC-DD93-494A-BEF4-4265E9C8A5B4}" destId="{3FD91017-3559-457C-A53B-FAF729D7C1A1}" srcOrd="6" destOrd="0" parTransId="{A500E4D7-C0CE-4340-BC16-84CC8ECA6F17}" sibTransId="{65848E8D-9556-4DB6-BBD6-080CF3A93022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EA0C9AF2-198D-4A33-8534-8790C931387D}" srcId="{3D76AEDC-DD93-494A-BEF4-4265E9C8A5B4}" destId="{27188DDD-0104-45C2-BAE3-917AEE4A35DB}" srcOrd="3" destOrd="0" parTransId="{00F4BB61-538F-4124-9430-AA4AE0707C40}" sibTransId="{C2DBCC37-1699-428B-A03C-963A208037F1}"/>
    <dgm:cxn modelId="{F952DDFE-FD13-4D1D-AFDF-27D8CFBFE9BB}" type="presOf" srcId="{F4B50BB9-90AC-4902-8764-9059EBA014BA}" destId="{5C41F883-3AF1-4F24-9CE4-8D090D3F848C}" srcOrd="0" destOrd="0" presId="urn:microsoft.com/office/officeart/2005/8/layout/vList2"/>
    <dgm:cxn modelId="{623DCD71-81A4-43CE-820A-EE2B650B5CB0}" type="presParOf" srcId="{3A4D0B39-3FD2-4527-8930-E1D5DEF16384}" destId="{2CE52AAE-2665-4302-9D27-C735CEE69540}" srcOrd="0" destOrd="0" presId="urn:microsoft.com/office/officeart/2005/8/layout/vList2"/>
    <dgm:cxn modelId="{649285F2-778B-4346-B875-6394BCA4C3CE}" type="presParOf" srcId="{3A4D0B39-3FD2-4527-8930-E1D5DEF16384}" destId="{3109AA64-C3C9-4D7E-A0A6-5312740094C0}" srcOrd="1" destOrd="0" presId="urn:microsoft.com/office/officeart/2005/8/layout/vList2"/>
    <dgm:cxn modelId="{2DF97472-31B2-4D8A-B3CC-920E3485E3E6}" type="presParOf" srcId="{3A4D0B39-3FD2-4527-8930-E1D5DEF16384}" destId="{C49CB721-352C-4873-9A88-E8423889DEE5}" srcOrd="2" destOrd="0" presId="urn:microsoft.com/office/officeart/2005/8/layout/vList2"/>
    <dgm:cxn modelId="{4FBDA128-EF0E-40BB-9205-E4D42276D6A7}" type="presParOf" srcId="{3A4D0B39-3FD2-4527-8930-E1D5DEF16384}" destId="{7E339661-9626-43D1-AF6B-6B52210A0DE3}" srcOrd="3" destOrd="0" presId="urn:microsoft.com/office/officeart/2005/8/layout/vList2"/>
    <dgm:cxn modelId="{F2897963-F8ED-44FC-AD07-9AABCDAFC3CC}" type="presParOf" srcId="{3A4D0B39-3FD2-4527-8930-E1D5DEF16384}" destId="{27633FF7-B5EF-458F-8035-AB0744F25E12}" srcOrd="4" destOrd="0" presId="urn:microsoft.com/office/officeart/2005/8/layout/vList2"/>
    <dgm:cxn modelId="{B62F03F4-E125-4B37-B9AB-400DFDD26B7C}" type="presParOf" srcId="{3A4D0B39-3FD2-4527-8930-E1D5DEF16384}" destId="{5EA1B915-7E6B-40DC-ACD5-CE51E9800A1A}" srcOrd="5" destOrd="0" presId="urn:microsoft.com/office/officeart/2005/8/layout/vList2"/>
    <dgm:cxn modelId="{FF71AAEA-6E31-4847-9DAE-3685F2B9989C}" type="presParOf" srcId="{3A4D0B39-3FD2-4527-8930-E1D5DEF16384}" destId="{18F56F02-573B-4D6F-B774-E2E55210A34B}" srcOrd="6" destOrd="0" presId="urn:microsoft.com/office/officeart/2005/8/layout/vList2"/>
    <dgm:cxn modelId="{8AB71CF4-7636-4C6A-89D3-A7D79B023DAA}" type="presParOf" srcId="{3A4D0B39-3FD2-4527-8930-E1D5DEF16384}" destId="{7154DD0C-F7A6-4DFE-95DD-78B747D51DCE}" srcOrd="7" destOrd="0" presId="urn:microsoft.com/office/officeart/2005/8/layout/vList2"/>
    <dgm:cxn modelId="{C809E80B-EF39-4383-A87C-4C76C27CF588}" type="presParOf" srcId="{3A4D0B39-3FD2-4527-8930-E1D5DEF16384}" destId="{A3C6936C-F3E6-4ED9-9911-741880137742}" srcOrd="8" destOrd="0" presId="urn:microsoft.com/office/officeart/2005/8/layout/vList2"/>
    <dgm:cxn modelId="{F29B6444-E821-4E50-819A-51EBFC12744B}" type="presParOf" srcId="{3A4D0B39-3FD2-4527-8930-E1D5DEF16384}" destId="{091A7F2D-306B-41B8-8658-6A6B692F3618}" srcOrd="9" destOrd="0" presId="urn:microsoft.com/office/officeart/2005/8/layout/vList2"/>
    <dgm:cxn modelId="{91B07198-0858-4EF5-96B6-2DCDCE64F857}" type="presParOf" srcId="{3A4D0B39-3FD2-4527-8930-E1D5DEF16384}" destId="{8F8B9ED3-AE3C-4540-B063-6CB47B88FB46}" srcOrd="10" destOrd="0" presId="urn:microsoft.com/office/officeart/2005/8/layout/vList2"/>
    <dgm:cxn modelId="{453BD805-37F0-4228-9A9C-93770B8C34B0}" type="presParOf" srcId="{3A4D0B39-3FD2-4527-8930-E1D5DEF16384}" destId="{3BA031D0-5820-43FE-BADA-ECBA0A2EF16E}" srcOrd="11" destOrd="0" presId="urn:microsoft.com/office/officeart/2005/8/layout/vList2"/>
    <dgm:cxn modelId="{F05C7656-7532-4A66-9976-E03D0E9041C8}" type="presParOf" srcId="{3A4D0B39-3FD2-4527-8930-E1D5DEF16384}" destId="{9D7ECD85-C618-4E4D-B39C-FF19E56BAA08}" srcOrd="12" destOrd="0" presId="urn:microsoft.com/office/officeart/2005/8/layout/vList2"/>
    <dgm:cxn modelId="{C5DFB39A-8AE8-4124-A781-EB94638A87E9}" type="presParOf" srcId="{3A4D0B39-3FD2-4527-8930-E1D5DEF16384}" destId="{16932ECD-B91E-4823-8E9A-994A18C6FBBE}" srcOrd="13" destOrd="0" presId="urn:microsoft.com/office/officeart/2005/8/layout/vList2"/>
    <dgm:cxn modelId="{8A4124BB-048D-4DF8-9E83-1545FB742A27}" type="presParOf" srcId="{3A4D0B39-3FD2-4527-8930-E1D5DEF16384}" destId="{5C41F883-3AF1-4F24-9CE4-8D090D3F848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E0217A-8FD1-425E-A832-F0E774F88401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EB9470D2-6D49-4E99-BD0F-AD96AC3C5232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0 + 0 = 0</a:t>
          </a:r>
          <a:endParaRPr lang="sv-SE" b="1" dirty="0"/>
        </a:p>
      </dgm:t>
    </dgm:pt>
    <dgm:pt modelId="{7FA39490-F206-4ED0-A0A9-C0A075DB16E1}" type="parTrans" cxnId="{EE4DD60A-ED52-4538-9E3F-6FC854C99FF4}">
      <dgm:prSet/>
      <dgm:spPr/>
      <dgm:t>
        <a:bodyPr/>
        <a:lstStyle/>
        <a:p>
          <a:endParaRPr lang="sv-SE"/>
        </a:p>
      </dgm:t>
    </dgm:pt>
    <dgm:pt modelId="{525A5723-0B05-4A5B-BE4A-EE58D506AAA3}" type="sibTrans" cxnId="{EE4DD60A-ED52-4538-9E3F-6FC854C99FF4}">
      <dgm:prSet/>
      <dgm:spPr/>
      <dgm:t>
        <a:bodyPr/>
        <a:lstStyle/>
        <a:p>
          <a:endParaRPr lang="sv-SE"/>
        </a:p>
      </dgm:t>
    </dgm:pt>
    <dgm:pt modelId="{CFE5316A-1064-4584-AC64-0CC69C1D7DFC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0 + 1 = 1</a:t>
          </a:r>
          <a:endParaRPr lang="sv-SE" b="1"/>
        </a:p>
      </dgm:t>
    </dgm:pt>
    <dgm:pt modelId="{8AA3E090-2D8E-4B5C-A76D-2ED6E04461E1}" type="parTrans" cxnId="{46EA102D-10C9-481F-8F8C-0EA2FDEA6F62}">
      <dgm:prSet/>
      <dgm:spPr/>
      <dgm:t>
        <a:bodyPr/>
        <a:lstStyle/>
        <a:p>
          <a:endParaRPr lang="sv-SE"/>
        </a:p>
      </dgm:t>
    </dgm:pt>
    <dgm:pt modelId="{DE1C8B55-991A-436E-A5DD-B322158C0526}" type="sibTrans" cxnId="{46EA102D-10C9-481F-8F8C-0EA2FDEA6F62}">
      <dgm:prSet/>
      <dgm:spPr/>
      <dgm:t>
        <a:bodyPr/>
        <a:lstStyle/>
        <a:p>
          <a:endParaRPr lang="sv-SE"/>
        </a:p>
      </dgm:t>
    </dgm:pt>
    <dgm:pt modelId="{3DC80CF0-6E96-4A1E-A282-1D0DFE884ECF}">
      <dgm:prSet/>
      <dgm:spPr>
        <a:solidFill>
          <a:schemeClr val="accent6"/>
        </a:solidFill>
      </dgm:spPr>
      <dgm:t>
        <a:bodyPr/>
        <a:lstStyle/>
        <a:p>
          <a:r>
            <a:rPr lang="nb-NO" b="1"/>
            <a:t>1 + 0 = 1 </a:t>
          </a:r>
          <a:endParaRPr lang="sv-SE" b="1"/>
        </a:p>
      </dgm:t>
    </dgm:pt>
    <dgm:pt modelId="{BAD4FAEC-F3E9-4022-9C17-5DE881D0AD5B}" type="parTrans" cxnId="{F7AE67EF-EB5F-474A-9DC9-93B8C9F83B88}">
      <dgm:prSet/>
      <dgm:spPr/>
      <dgm:t>
        <a:bodyPr/>
        <a:lstStyle/>
        <a:p>
          <a:endParaRPr lang="sv-SE"/>
        </a:p>
      </dgm:t>
    </dgm:pt>
    <dgm:pt modelId="{47A6A639-9ED0-4796-B3D8-C011D483C42B}" type="sibTrans" cxnId="{F7AE67EF-EB5F-474A-9DC9-93B8C9F83B88}">
      <dgm:prSet/>
      <dgm:spPr/>
      <dgm:t>
        <a:bodyPr/>
        <a:lstStyle/>
        <a:p>
          <a:endParaRPr lang="sv-SE"/>
        </a:p>
      </dgm:t>
    </dgm:pt>
    <dgm:pt modelId="{60BFD5A2-BB6B-4608-BFFE-C4D78341AD54}">
      <dgm:prSet/>
      <dgm:spPr>
        <a:solidFill>
          <a:schemeClr val="accent6"/>
        </a:solidFill>
      </dgm:spPr>
      <dgm:t>
        <a:bodyPr/>
        <a:lstStyle/>
        <a:p>
          <a:r>
            <a:rPr lang="nb-NO" b="1" dirty="0"/>
            <a:t>1 + 1 = </a:t>
          </a:r>
        </a:p>
        <a:p>
          <a:r>
            <a:rPr lang="nb-NO" b="1" dirty="0"/>
            <a:t>0 og 1 i mente</a:t>
          </a:r>
          <a:endParaRPr lang="sv-SE" b="1" dirty="0"/>
        </a:p>
      </dgm:t>
    </dgm:pt>
    <dgm:pt modelId="{6669DE06-811E-4284-88CC-52940E687B10}" type="parTrans" cxnId="{CBD42575-BB12-436A-8388-F734D0BAE7A2}">
      <dgm:prSet/>
      <dgm:spPr/>
      <dgm:t>
        <a:bodyPr/>
        <a:lstStyle/>
        <a:p>
          <a:endParaRPr lang="sv-SE"/>
        </a:p>
      </dgm:t>
    </dgm:pt>
    <dgm:pt modelId="{495D4E55-3FB5-4D64-9D89-6B9FEF18BF8B}" type="sibTrans" cxnId="{CBD42575-BB12-436A-8388-F734D0BAE7A2}">
      <dgm:prSet/>
      <dgm:spPr/>
      <dgm:t>
        <a:bodyPr/>
        <a:lstStyle/>
        <a:p>
          <a:endParaRPr lang="sv-SE"/>
        </a:p>
      </dgm:t>
    </dgm:pt>
    <dgm:pt modelId="{19E0BA1B-24B1-4BAA-B80F-087EC28B8CA3}">
      <dgm:prSet/>
      <dgm:spPr>
        <a:solidFill>
          <a:schemeClr val="accent6"/>
        </a:solidFill>
      </dgm:spPr>
      <dgm:t>
        <a:bodyPr/>
        <a:lstStyle/>
        <a:p>
          <a:r>
            <a:rPr lang="nb-NO" b="1" dirty="0"/>
            <a:t>1 + 1 + 1 = </a:t>
          </a:r>
        </a:p>
        <a:p>
          <a:r>
            <a:rPr lang="nb-NO" b="1" dirty="0"/>
            <a:t>1 og 1 i mente</a:t>
          </a:r>
          <a:endParaRPr lang="sv-SE" b="1" dirty="0"/>
        </a:p>
      </dgm:t>
    </dgm:pt>
    <dgm:pt modelId="{74EFFA21-7598-4D0B-9FBD-3169126DFBB3}" type="parTrans" cxnId="{537A67EF-80F9-457A-BF61-666E2EE7F8A5}">
      <dgm:prSet/>
      <dgm:spPr/>
      <dgm:t>
        <a:bodyPr/>
        <a:lstStyle/>
        <a:p>
          <a:endParaRPr lang="sv-SE"/>
        </a:p>
      </dgm:t>
    </dgm:pt>
    <dgm:pt modelId="{C83C88D3-D110-4B0D-843F-4A2206A10B71}" type="sibTrans" cxnId="{537A67EF-80F9-457A-BF61-666E2EE7F8A5}">
      <dgm:prSet/>
      <dgm:spPr/>
      <dgm:t>
        <a:bodyPr/>
        <a:lstStyle/>
        <a:p>
          <a:endParaRPr lang="sv-SE"/>
        </a:p>
      </dgm:t>
    </dgm:pt>
    <dgm:pt modelId="{1E28C817-F55E-4613-B0B6-FA51DA32D687}" type="pres">
      <dgm:prSet presAssocID="{A5E0217A-8FD1-425E-A832-F0E774F88401}" presName="diagram" presStyleCnt="0">
        <dgm:presLayoutVars>
          <dgm:dir/>
          <dgm:resizeHandles val="exact"/>
        </dgm:presLayoutVars>
      </dgm:prSet>
      <dgm:spPr/>
    </dgm:pt>
    <dgm:pt modelId="{BCBDD183-1423-4CD9-896F-256B334160CE}" type="pres">
      <dgm:prSet presAssocID="{EB9470D2-6D49-4E99-BD0F-AD96AC3C5232}" presName="node" presStyleLbl="node1" presStyleIdx="0" presStyleCnt="5">
        <dgm:presLayoutVars>
          <dgm:bulletEnabled val="1"/>
        </dgm:presLayoutVars>
      </dgm:prSet>
      <dgm:spPr/>
    </dgm:pt>
    <dgm:pt modelId="{C8176FBE-2B08-4932-BF96-7FF1CFEC8A9C}" type="pres">
      <dgm:prSet presAssocID="{525A5723-0B05-4A5B-BE4A-EE58D506AAA3}" presName="sibTrans" presStyleCnt="0"/>
      <dgm:spPr/>
    </dgm:pt>
    <dgm:pt modelId="{C9BB52A0-4064-4E0C-BBFE-DAB916EB955F}" type="pres">
      <dgm:prSet presAssocID="{CFE5316A-1064-4584-AC64-0CC69C1D7DFC}" presName="node" presStyleLbl="node1" presStyleIdx="1" presStyleCnt="5">
        <dgm:presLayoutVars>
          <dgm:bulletEnabled val="1"/>
        </dgm:presLayoutVars>
      </dgm:prSet>
      <dgm:spPr/>
    </dgm:pt>
    <dgm:pt modelId="{4B46CF99-6E8D-4F96-96B2-2AC8EFC84C62}" type="pres">
      <dgm:prSet presAssocID="{DE1C8B55-991A-436E-A5DD-B322158C0526}" presName="sibTrans" presStyleCnt="0"/>
      <dgm:spPr/>
    </dgm:pt>
    <dgm:pt modelId="{A01908E3-1EFB-44CB-846D-32599A67AEE7}" type="pres">
      <dgm:prSet presAssocID="{3DC80CF0-6E96-4A1E-A282-1D0DFE884ECF}" presName="node" presStyleLbl="node1" presStyleIdx="2" presStyleCnt="5">
        <dgm:presLayoutVars>
          <dgm:bulletEnabled val="1"/>
        </dgm:presLayoutVars>
      </dgm:prSet>
      <dgm:spPr/>
    </dgm:pt>
    <dgm:pt modelId="{20DF2D70-140A-4B27-9E5C-B05E8FF9B1D5}" type="pres">
      <dgm:prSet presAssocID="{47A6A639-9ED0-4796-B3D8-C011D483C42B}" presName="sibTrans" presStyleCnt="0"/>
      <dgm:spPr/>
    </dgm:pt>
    <dgm:pt modelId="{A4278CD3-BBE5-438B-932C-18C218509EF0}" type="pres">
      <dgm:prSet presAssocID="{60BFD5A2-BB6B-4608-BFFE-C4D78341AD54}" presName="node" presStyleLbl="node1" presStyleIdx="3" presStyleCnt="5">
        <dgm:presLayoutVars>
          <dgm:bulletEnabled val="1"/>
        </dgm:presLayoutVars>
      </dgm:prSet>
      <dgm:spPr/>
    </dgm:pt>
    <dgm:pt modelId="{19A8F690-14CE-40AB-B1B3-8EA9DD485C93}" type="pres">
      <dgm:prSet presAssocID="{495D4E55-3FB5-4D64-9D89-6B9FEF18BF8B}" presName="sibTrans" presStyleCnt="0"/>
      <dgm:spPr/>
    </dgm:pt>
    <dgm:pt modelId="{1E4F6240-5495-40E8-B27D-226009AC0CBF}" type="pres">
      <dgm:prSet presAssocID="{19E0BA1B-24B1-4BAA-B80F-087EC28B8CA3}" presName="node" presStyleLbl="node1" presStyleIdx="4" presStyleCnt="5">
        <dgm:presLayoutVars>
          <dgm:bulletEnabled val="1"/>
        </dgm:presLayoutVars>
      </dgm:prSet>
      <dgm:spPr/>
    </dgm:pt>
  </dgm:ptLst>
  <dgm:cxnLst>
    <dgm:cxn modelId="{EE4DD60A-ED52-4538-9E3F-6FC854C99FF4}" srcId="{A5E0217A-8FD1-425E-A832-F0E774F88401}" destId="{EB9470D2-6D49-4E99-BD0F-AD96AC3C5232}" srcOrd="0" destOrd="0" parTransId="{7FA39490-F206-4ED0-A0A9-C0A075DB16E1}" sibTransId="{525A5723-0B05-4A5B-BE4A-EE58D506AAA3}"/>
    <dgm:cxn modelId="{B74AC115-20DF-46D5-A4F2-87278677F6BE}" type="presOf" srcId="{A5E0217A-8FD1-425E-A832-F0E774F88401}" destId="{1E28C817-F55E-4613-B0B6-FA51DA32D687}" srcOrd="0" destOrd="0" presId="urn:microsoft.com/office/officeart/2005/8/layout/default"/>
    <dgm:cxn modelId="{46EA102D-10C9-481F-8F8C-0EA2FDEA6F62}" srcId="{A5E0217A-8FD1-425E-A832-F0E774F88401}" destId="{CFE5316A-1064-4584-AC64-0CC69C1D7DFC}" srcOrd="1" destOrd="0" parTransId="{8AA3E090-2D8E-4B5C-A76D-2ED6E04461E1}" sibTransId="{DE1C8B55-991A-436E-A5DD-B322158C0526}"/>
    <dgm:cxn modelId="{5424C948-D3A5-4DF0-B88B-F6E4F0E25134}" type="presOf" srcId="{CFE5316A-1064-4584-AC64-0CC69C1D7DFC}" destId="{C9BB52A0-4064-4E0C-BBFE-DAB916EB955F}" srcOrd="0" destOrd="0" presId="urn:microsoft.com/office/officeart/2005/8/layout/default"/>
    <dgm:cxn modelId="{5F82254F-AAE4-4C5E-8C66-FC3F225F181E}" type="presOf" srcId="{60BFD5A2-BB6B-4608-BFFE-C4D78341AD54}" destId="{A4278CD3-BBE5-438B-932C-18C218509EF0}" srcOrd="0" destOrd="0" presId="urn:microsoft.com/office/officeart/2005/8/layout/default"/>
    <dgm:cxn modelId="{CBD42575-BB12-436A-8388-F734D0BAE7A2}" srcId="{A5E0217A-8FD1-425E-A832-F0E774F88401}" destId="{60BFD5A2-BB6B-4608-BFFE-C4D78341AD54}" srcOrd="3" destOrd="0" parTransId="{6669DE06-811E-4284-88CC-52940E687B10}" sibTransId="{495D4E55-3FB5-4D64-9D89-6B9FEF18BF8B}"/>
    <dgm:cxn modelId="{0BE2DEDF-C7ED-44F1-884F-FBF4DAA9CD26}" type="presOf" srcId="{EB9470D2-6D49-4E99-BD0F-AD96AC3C5232}" destId="{BCBDD183-1423-4CD9-896F-256B334160CE}" srcOrd="0" destOrd="0" presId="urn:microsoft.com/office/officeart/2005/8/layout/default"/>
    <dgm:cxn modelId="{A6A092E5-C896-4AFF-8801-8C51575C1C6D}" type="presOf" srcId="{19E0BA1B-24B1-4BAA-B80F-087EC28B8CA3}" destId="{1E4F6240-5495-40E8-B27D-226009AC0CBF}" srcOrd="0" destOrd="0" presId="urn:microsoft.com/office/officeart/2005/8/layout/default"/>
    <dgm:cxn modelId="{537A67EF-80F9-457A-BF61-666E2EE7F8A5}" srcId="{A5E0217A-8FD1-425E-A832-F0E774F88401}" destId="{19E0BA1B-24B1-4BAA-B80F-087EC28B8CA3}" srcOrd="4" destOrd="0" parTransId="{74EFFA21-7598-4D0B-9FBD-3169126DFBB3}" sibTransId="{C83C88D3-D110-4B0D-843F-4A2206A10B71}"/>
    <dgm:cxn modelId="{F7AE67EF-EB5F-474A-9DC9-93B8C9F83B88}" srcId="{A5E0217A-8FD1-425E-A832-F0E774F88401}" destId="{3DC80CF0-6E96-4A1E-A282-1D0DFE884ECF}" srcOrd="2" destOrd="0" parTransId="{BAD4FAEC-F3E9-4022-9C17-5DE881D0AD5B}" sibTransId="{47A6A639-9ED0-4796-B3D8-C011D483C42B}"/>
    <dgm:cxn modelId="{5B4CA8F0-4E10-456D-9152-8160E9727DF4}" type="presOf" srcId="{3DC80CF0-6E96-4A1E-A282-1D0DFE884ECF}" destId="{A01908E3-1EFB-44CB-846D-32599A67AEE7}" srcOrd="0" destOrd="0" presId="urn:microsoft.com/office/officeart/2005/8/layout/default"/>
    <dgm:cxn modelId="{37053B8B-D9FC-48D4-BD93-FED618856199}" type="presParOf" srcId="{1E28C817-F55E-4613-B0B6-FA51DA32D687}" destId="{BCBDD183-1423-4CD9-896F-256B334160CE}" srcOrd="0" destOrd="0" presId="urn:microsoft.com/office/officeart/2005/8/layout/default"/>
    <dgm:cxn modelId="{64411048-BC68-4EB5-B8BF-B6B5C0238216}" type="presParOf" srcId="{1E28C817-F55E-4613-B0B6-FA51DA32D687}" destId="{C8176FBE-2B08-4932-BF96-7FF1CFEC8A9C}" srcOrd="1" destOrd="0" presId="urn:microsoft.com/office/officeart/2005/8/layout/default"/>
    <dgm:cxn modelId="{11878FD6-BFFF-4377-8AAF-42E71E52A46F}" type="presParOf" srcId="{1E28C817-F55E-4613-B0B6-FA51DA32D687}" destId="{C9BB52A0-4064-4E0C-BBFE-DAB916EB955F}" srcOrd="2" destOrd="0" presId="urn:microsoft.com/office/officeart/2005/8/layout/default"/>
    <dgm:cxn modelId="{9F796091-311F-4BF0-8F7D-10BEC55DBA2B}" type="presParOf" srcId="{1E28C817-F55E-4613-B0B6-FA51DA32D687}" destId="{4B46CF99-6E8D-4F96-96B2-2AC8EFC84C62}" srcOrd="3" destOrd="0" presId="urn:microsoft.com/office/officeart/2005/8/layout/default"/>
    <dgm:cxn modelId="{80D5D356-EED6-4465-A957-764E9DF87F72}" type="presParOf" srcId="{1E28C817-F55E-4613-B0B6-FA51DA32D687}" destId="{A01908E3-1EFB-44CB-846D-32599A67AEE7}" srcOrd="4" destOrd="0" presId="urn:microsoft.com/office/officeart/2005/8/layout/default"/>
    <dgm:cxn modelId="{8118A34A-791D-45E8-85CF-C68BE95897E7}" type="presParOf" srcId="{1E28C817-F55E-4613-B0B6-FA51DA32D687}" destId="{20DF2D70-140A-4B27-9E5C-B05E8FF9B1D5}" srcOrd="5" destOrd="0" presId="urn:microsoft.com/office/officeart/2005/8/layout/default"/>
    <dgm:cxn modelId="{B62B0DA0-99AF-4AF3-B933-7D7E034996F4}" type="presParOf" srcId="{1E28C817-F55E-4613-B0B6-FA51DA32D687}" destId="{A4278CD3-BBE5-438B-932C-18C218509EF0}" srcOrd="6" destOrd="0" presId="urn:microsoft.com/office/officeart/2005/8/layout/default"/>
    <dgm:cxn modelId="{4307FDAE-8558-42EE-A4E3-E9A4D9A63EFC}" type="presParOf" srcId="{1E28C817-F55E-4613-B0B6-FA51DA32D687}" destId="{19A8F690-14CE-40AB-B1B3-8EA9DD485C93}" srcOrd="7" destOrd="0" presId="urn:microsoft.com/office/officeart/2005/8/layout/default"/>
    <dgm:cxn modelId="{D09C6D72-F94F-4D9F-87C0-18AC6B1152DB}" type="presParOf" srcId="{1E28C817-F55E-4613-B0B6-FA51DA32D687}" destId="{1E4F6240-5495-40E8-B27D-226009AC0CB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0</a:t>
          </a:r>
          <a:r>
            <a:rPr lang="nb-NO" b="1" dirty="0">
              <a:solidFill>
                <a:schemeClr val="tx1"/>
              </a:solidFill>
            </a:rPr>
            <a:t> = 1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</a:t>
          </a:r>
          <a:r>
            <a:rPr lang="nb-NO" b="1" dirty="0">
              <a:solidFill>
                <a:schemeClr val="tx1"/>
              </a:solidFill>
            </a:rPr>
            <a:t> = 2</a:t>
          </a:r>
          <a:endParaRPr lang="sv-SE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2</a:t>
          </a:r>
          <a:r>
            <a:rPr lang="nb-NO" b="1" dirty="0">
              <a:solidFill>
                <a:schemeClr val="tx1"/>
              </a:solidFill>
            </a:rPr>
            <a:t> = 4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3</a:t>
          </a:r>
          <a:r>
            <a:rPr lang="nb-NO" b="1" dirty="0">
              <a:solidFill>
                <a:schemeClr val="tx1"/>
              </a:solidFill>
            </a:rPr>
            <a:t> = 8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4</a:t>
          </a:r>
          <a:r>
            <a:rPr lang="nb-NO" b="1" dirty="0">
              <a:solidFill>
                <a:schemeClr val="tx1"/>
              </a:solidFill>
            </a:rPr>
            <a:t> = 16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5</a:t>
          </a:r>
          <a:r>
            <a:rPr lang="nb-NO" b="1" dirty="0">
              <a:solidFill>
                <a:schemeClr val="tx1"/>
              </a:solidFill>
            </a:rPr>
            <a:t> = 32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FAA9CFA2-F222-47FF-A257-0DA3A89E4B7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6</a:t>
          </a:r>
          <a:r>
            <a:rPr lang="nb-NO" b="1" dirty="0">
              <a:solidFill>
                <a:schemeClr val="tx1"/>
              </a:solidFill>
            </a:rPr>
            <a:t> = 64</a:t>
          </a:r>
          <a:endParaRPr lang="sv-SE" dirty="0">
            <a:solidFill>
              <a:schemeClr val="tx1"/>
            </a:solidFill>
          </a:endParaRPr>
        </a:p>
      </dgm:t>
    </dgm:pt>
    <dgm:pt modelId="{D1DAA021-EAB3-4799-84E3-7B107B75BFC9}" type="parTrans" cxnId="{807F3FBF-310B-44CF-8607-5FC87F9377CA}">
      <dgm:prSet/>
      <dgm:spPr/>
      <dgm:t>
        <a:bodyPr/>
        <a:lstStyle/>
        <a:p>
          <a:endParaRPr lang="sv-SE"/>
        </a:p>
      </dgm:t>
    </dgm:pt>
    <dgm:pt modelId="{83480507-04C4-41A5-97D6-338E4CA66985}" type="sibTrans" cxnId="{807F3FBF-310B-44CF-8607-5FC87F9377CA}">
      <dgm:prSet/>
      <dgm:spPr/>
      <dgm:t>
        <a:bodyPr/>
        <a:lstStyle/>
        <a:p>
          <a:endParaRPr lang="sv-SE"/>
        </a:p>
      </dgm:t>
    </dgm:pt>
    <dgm:pt modelId="{7CF44EB8-A032-4A0F-9B13-60BD1F4E38B0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7</a:t>
          </a:r>
          <a:r>
            <a:rPr lang="nb-NO" b="1" dirty="0">
              <a:solidFill>
                <a:schemeClr val="tx1"/>
              </a:solidFill>
            </a:rPr>
            <a:t> = 128</a:t>
          </a:r>
          <a:endParaRPr lang="sv-SE" dirty="0">
            <a:solidFill>
              <a:schemeClr val="tx1"/>
            </a:solidFill>
          </a:endParaRPr>
        </a:p>
      </dgm:t>
    </dgm:pt>
    <dgm:pt modelId="{E7706566-A94A-4FDB-8E45-728BD7F90982}" type="parTrans" cxnId="{845AC662-8D5D-4F24-BAAA-A4CD03D47C51}">
      <dgm:prSet/>
      <dgm:spPr/>
      <dgm:t>
        <a:bodyPr/>
        <a:lstStyle/>
        <a:p>
          <a:endParaRPr lang="sv-SE"/>
        </a:p>
      </dgm:t>
    </dgm:pt>
    <dgm:pt modelId="{B3E787A5-19CA-400D-BC54-CE0105EB4D52}" type="sibTrans" cxnId="{845AC662-8D5D-4F24-BAAA-A4CD03D47C51}">
      <dgm:prSet/>
      <dgm:spPr/>
      <dgm:t>
        <a:bodyPr/>
        <a:lstStyle/>
        <a:p>
          <a:endParaRPr lang="sv-SE"/>
        </a:p>
      </dgm:t>
    </dgm:pt>
    <dgm:pt modelId="{8CD01180-F837-400F-99E6-A639D51D454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8</a:t>
          </a:r>
          <a:r>
            <a:rPr lang="nb-NO" b="1" dirty="0">
              <a:solidFill>
                <a:schemeClr val="tx1"/>
              </a:solidFill>
            </a:rPr>
            <a:t> = 256</a:t>
          </a:r>
          <a:endParaRPr lang="sv-SE" dirty="0">
            <a:solidFill>
              <a:schemeClr val="tx1"/>
            </a:solidFill>
          </a:endParaRPr>
        </a:p>
      </dgm:t>
    </dgm:pt>
    <dgm:pt modelId="{8E2856DC-46DD-4517-BC1F-869DEECB934C}" type="parTrans" cxnId="{E359109D-8F65-4D4C-9434-5687B614490E}">
      <dgm:prSet/>
      <dgm:spPr/>
      <dgm:t>
        <a:bodyPr/>
        <a:lstStyle/>
        <a:p>
          <a:endParaRPr lang="sv-SE"/>
        </a:p>
      </dgm:t>
    </dgm:pt>
    <dgm:pt modelId="{C683A31F-5D41-4609-ABD9-0D0B21638DE7}" type="sibTrans" cxnId="{E359109D-8F65-4D4C-9434-5687B614490E}">
      <dgm:prSet/>
      <dgm:spPr/>
      <dgm:t>
        <a:bodyPr/>
        <a:lstStyle/>
        <a:p>
          <a:endParaRPr lang="sv-SE"/>
        </a:p>
      </dgm:t>
    </dgm:pt>
    <dgm:pt modelId="{0AE612EB-A140-4EA5-A1BF-A66690478D53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9</a:t>
          </a:r>
          <a:r>
            <a:rPr lang="nb-NO" b="1" dirty="0">
              <a:solidFill>
                <a:schemeClr val="tx1"/>
              </a:solidFill>
            </a:rPr>
            <a:t> = 512</a:t>
          </a:r>
          <a:endParaRPr lang="sv-SE" dirty="0">
            <a:solidFill>
              <a:schemeClr val="tx1"/>
            </a:solidFill>
          </a:endParaRPr>
        </a:p>
      </dgm:t>
    </dgm:pt>
    <dgm:pt modelId="{0409D38E-A7BF-47B3-B34C-390134984A1D}" type="parTrans" cxnId="{673C52AC-8E50-4190-8429-BEDE1847A32A}">
      <dgm:prSet/>
      <dgm:spPr/>
      <dgm:t>
        <a:bodyPr/>
        <a:lstStyle/>
        <a:p>
          <a:endParaRPr lang="sv-SE"/>
        </a:p>
      </dgm:t>
    </dgm:pt>
    <dgm:pt modelId="{03E0C03A-381D-4499-8898-5BD8CE271614}" type="sibTrans" cxnId="{673C52AC-8E50-4190-8429-BEDE1847A32A}">
      <dgm:prSet/>
      <dgm:spPr/>
      <dgm:t>
        <a:bodyPr/>
        <a:lstStyle/>
        <a:p>
          <a:endParaRPr lang="sv-SE"/>
        </a:p>
      </dgm:t>
    </dgm:pt>
    <dgm:pt modelId="{79B68BC7-6041-44FB-8B6C-984E78DDD34B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2</a:t>
          </a:r>
          <a:r>
            <a:rPr lang="nb-NO" b="1" baseline="30000" dirty="0">
              <a:solidFill>
                <a:schemeClr val="tx1"/>
              </a:solidFill>
            </a:rPr>
            <a:t>10</a:t>
          </a:r>
          <a:r>
            <a:rPr lang="nb-NO" b="1" dirty="0">
              <a:solidFill>
                <a:schemeClr val="tx1"/>
              </a:solidFill>
            </a:rPr>
            <a:t> = 1024 </a:t>
          </a:r>
          <a:endParaRPr lang="sv-SE" dirty="0">
            <a:solidFill>
              <a:schemeClr val="tx1"/>
            </a:solidFill>
          </a:endParaRPr>
        </a:p>
      </dgm:t>
    </dgm:pt>
    <dgm:pt modelId="{DF4BE42D-D52E-4A0F-A41F-779504DE1360}" type="parTrans" cxnId="{5B07E79E-8CA9-4A3B-B405-86C2CD27B1CC}">
      <dgm:prSet/>
      <dgm:spPr/>
      <dgm:t>
        <a:bodyPr/>
        <a:lstStyle/>
        <a:p>
          <a:endParaRPr lang="sv-SE"/>
        </a:p>
      </dgm:t>
    </dgm:pt>
    <dgm:pt modelId="{DA45FC67-4922-4631-8963-F0F044AF89C0}" type="sibTrans" cxnId="{5B07E79E-8CA9-4A3B-B405-86C2CD27B1CC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11" custLinFactNeighborX="14742" custLinFactNeighborY="-13373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11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15B1274-5943-4B12-8CE1-F70822EC4B01}" type="pres">
      <dgm:prSet presAssocID="{D23E29A7-165C-4055-A9EA-9E862BFD09BB}" presName="spacer" presStyleCnt="0"/>
      <dgm:spPr/>
    </dgm:pt>
    <dgm:pt modelId="{5F917479-09B2-4BA8-B2CA-5E0B7961F217}" type="pres">
      <dgm:prSet presAssocID="{FAA9CFA2-F222-47FF-A257-0DA3A89E4B7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C2EC3E77-0916-4CD0-BAF9-E73D073417E4}" type="pres">
      <dgm:prSet presAssocID="{83480507-04C4-41A5-97D6-338E4CA66985}" presName="spacer" presStyleCnt="0"/>
      <dgm:spPr/>
    </dgm:pt>
    <dgm:pt modelId="{ADF34A41-9732-4757-BDCC-245496D9D776}" type="pres">
      <dgm:prSet presAssocID="{7CF44EB8-A032-4A0F-9B13-60BD1F4E38B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91366D4-F941-4AB4-8B6E-31C934F92D2A}" type="pres">
      <dgm:prSet presAssocID="{B3E787A5-19CA-400D-BC54-CE0105EB4D52}" presName="spacer" presStyleCnt="0"/>
      <dgm:spPr/>
    </dgm:pt>
    <dgm:pt modelId="{2CE52AAE-2665-4302-9D27-C735CEE69540}" type="pres">
      <dgm:prSet presAssocID="{8CD01180-F837-400F-99E6-A639D51D454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109AA64-C3C9-4D7E-A0A6-5312740094C0}" type="pres">
      <dgm:prSet presAssocID="{C683A31F-5D41-4609-ABD9-0D0B21638DE7}" presName="spacer" presStyleCnt="0"/>
      <dgm:spPr/>
    </dgm:pt>
    <dgm:pt modelId="{C49CB721-352C-4873-9A88-E8423889DEE5}" type="pres">
      <dgm:prSet presAssocID="{0AE612EB-A140-4EA5-A1BF-A66690478D5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339661-9626-43D1-AF6B-6B52210A0DE3}" type="pres">
      <dgm:prSet presAssocID="{03E0C03A-381D-4499-8898-5BD8CE271614}" presName="spacer" presStyleCnt="0"/>
      <dgm:spPr/>
    </dgm:pt>
    <dgm:pt modelId="{27633FF7-B5EF-458F-8035-AB0744F25E12}" type="pres">
      <dgm:prSet presAssocID="{79B68BC7-6041-44FB-8B6C-984E78DDD34B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845AC662-8D5D-4F24-BAAA-A4CD03D47C51}" srcId="{3D76AEDC-DD93-494A-BEF4-4265E9C8A5B4}" destId="{7CF44EB8-A032-4A0F-9B13-60BD1F4E38B0}" srcOrd="7" destOrd="0" parTransId="{E7706566-A94A-4FDB-8E45-728BD7F90982}" sibTransId="{B3E787A5-19CA-400D-BC54-CE0105EB4D52}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23B4E27D-7C5B-483A-8264-77B8DE374FA3}" type="presOf" srcId="{79B68BC7-6041-44FB-8B6C-984E78DDD34B}" destId="{27633FF7-B5EF-458F-8035-AB0744F25E12}" srcOrd="0" destOrd="0" presId="urn:microsoft.com/office/officeart/2005/8/layout/vList2"/>
    <dgm:cxn modelId="{E359109D-8F65-4D4C-9434-5687B614490E}" srcId="{3D76AEDC-DD93-494A-BEF4-4265E9C8A5B4}" destId="{8CD01180-F837-400F-99E6-A639D51D4543}" srcOrd="8" destOrd="0" parTransId="{8E2856DC-46DD-4517-BC1F-869DEECB934C}" sibTransId="{C683A31F-5D41-4609-ABD9-0D0B21638DE7}"/>
    <dgm:cxn modelId="{5B07E79E-8CA9-4A3B-B405-86C2CD27B1CC}" srcId="{3D76AEDC-DD93-494A-BEF4-4265E9C8A5B4}" destId="{79B68BC7-6041-44FB-8B6C-984E78DDD34B}" srcOrd="10" destOrd="0" parTransId="{DF4BE42D-D52E-4A0F-A41F-779504DE1360}" sibTransId="{DA45FC67-4922-4631-8963-F0F044AF89C0}"/>
    <dgm:cxn modelId="{20AB33A0-FB98-4515-AD20-7F9A96CB246C}" type="presOf" srcId="{7CF44EB8-A032-4A0F-9B13-60BD1F4E38B0}" destId="{ADF34A41-9732-4757-BDCC-245496D9D776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A0A298A5-C11A-4F42-9B9C-22646B303DE8}" type="presOf" srcId="{FAA9CFA2-F222-47FF-A257-0DA3A89E4B73}" destId="{5F917479-09B2-4BA8-B2CA-5E0B7961F217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673C52AC-8E50-4190-8429-BEDE1847A32A}" srcId="{3D76AEDC-DD93-494A-BEF4-4265E9C8A5B4}" destId="{0AE612EB-A140-4EA5-A1BF-A66690478D53}" srcOrd="9" destOrd="0" parTransId="{0409D38E-A7BF-47B3-B34C-390134984A1D}" sibTransId="{03E0C03A-381D-4499-8898-5BD8CE271614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807F3FBF-310B-44CF-8607-5FC87F9377CA}" srcId="{3D76AEDC-DD93-494A-BEF4-4265E9C8A5B4}" destId="{FAA9CFA2-F222-47FF-A257-0DA3A89E4B73}" srcOrd="6" destOrd="0" parTransId="{D1DAA021-EAB3-4799-84E3-7B107B75BFC9}" sibTransId="{83480507-04C4-41A5-97D6-338E4CA66985}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66B41ACF-97E0-4B43-BEDB-84457FDFE688}" type="presOf" srcId="{8CD01180-F837-400F-99E6-A639D51D4543}" destId="{2CE52AAE-2665-4302-9D27-C735CEE69540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268F20F2-C109-40AF-AB2B-6FDA1B76372D}" type="presOf" srcId="{0AE612EB-A140-4EA5-A1BF-A66690478D53}" destId="{C49CB721-352C-4873-9A88-E8423889DEE5}" srcOrd="0" destOrd="0" presId="urn:microsoft.com/office/officeart/2005/8/layout/vList2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  <dgm:cxn modelId="{23FB6F9C-9D94-4E15-A4C6-067E6B8999D7}" type="presParOf" srcId="{3A4D0B39-3FD2-4527-8930-E1D5DEF16384}" destId="{B15B1274-5943-4B12-8CE1-F70822EC4B01}" srcOrd="11" destOrd="0" presId="urn:microsoft.com/office/officeart/2005/8/layout/vList2"/>
    <dgm:cxn modelId="{E77DC43F-3859-4514-BFB8-68DF9524440C}" type="presParOf" srcId="{3A4D0B39-3FD2-4527-8930-E1D5DEF16384}" destId="{5F917479-09B2-4BA8-B2CA-5E0B7961F217}" srcOrd="12" destOrd="0" presId="urn:microsoft.com/office/officeart/2005/8/layout/vList2"/>
    <dgm:cxn modelId="{4392113C-F1B8-4E39-AF0F-2E487FEF00CB}" type="presParOf" srcId="{3A4D0B39-3FD2-4527-8930-E1D5DEF16384}" destId="{C2EC3E77-0916-4CD0-BAF9-E73D073417E4}" srcOrd="13" destOrd="0" presId="urn:microsoft.com/office/officeart/2005/8/layout/vList2"/>
    <dgm:cxn modelId="{7CDDC877-9C28-435E-99D7-2BF010B67290}" type="presParOf" srcId="{3A4D0B39-3FD2-4527-8930-E1D5DEF16384}" destId="{ADF34A41-9732-4757-BDCC-245496D9D776}" srcOrd="14" destOrd="0" presId="urn:microsoft.com/office/officeart/2005/8/layout/vList2"/>
    <dgm:cxn modelId="{5D45C264-DA70-489A-B48B-C13F4647D54C}" type="presParOf" srcId="{3A4D0B39-3FD2-4527-8930-E1D5DEF16384}" destId="{291366D4-F941-4AB4-8B6E-31C934F92D2A}" srcOrd="15" destOrd="0" presId="urn:microsoft.com/office/officeart/2005/8/layout/vList2"/>
    <dgm:cxn modelId="{623DCD71-81A4-43CE-820A-EE2B650B5CB0}" type="presParOf" srcId="{3A4D0B39-3FD2-4527-8930-E1D5DEF16384}" destId="{2CE52AAE-2665-4302-9D27-C735CEE69540}" srcOrd="16" destOrd="0" presId="urn:microsoft.com/office/officeart/2005/8/layout/vList2"/>
    <dgm:cxn modelId="{649285F2-778B-4346-B875-6394BCA4C3CE}" type="presParOf" srcId="{3A4D0B39-3FD2-4527-8930-E1D5DEF16384}" destId="{3109AA64-C3C9-4D7E-A0A6-5312740094C0}" srcOrd="17" destOrd="0" presId="urn:microsoft.com/office/officeart/2005/8/layout/vList2"/>
    <dgm:cxn modelId="{2DF97472-31B2-4D8A-B3CC-920E3485E3E6}" type="presParOf" srcId="{3A4D0B39-3FD2-4527-8930-E1D5DEF16384}" destId="{C49CB721-352C-4873-9A88-E8423889DEE5}" srcOrd="18" destOrd="0" presId="urn:microsoft.com/office/officeart/2005/8/layout/vList2"/>
    <dgm:cxn modelId="{4FBDA128-EF0E-40BB-9205-E4D42276D6A7}" type="presParOf" srcId="{3A4D0B39-3FD2-4527-8930-E1D5DEF16384}" destId="{7E339661-9626-43D1-AF6B-6B52210A0DE3}" srcOrd="19" destOrd="0" presId="urn:microsoft.com/office/officeart/2005/8/layout/vList2"/>
    <dgm:cxn modelId="{F2897963-F8ED-44FC-AD07-9AABCDAFC3CC}" type="presParOf" srcId="{3A4D0B39-3FD2-4527-8930-E1D5DEF16384}" destId="{27633FF7-B5EF-458F-8035-AB0744F25E1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A = 10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B = 11</a:t>
          </a:r>
          <a:endParaRPr lang="sv-SE" b="1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C = 12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D = 13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E = 14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F = 15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6" custLinFactNeighborY="-14314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6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76AEDC-DD93-494A-BEF4-4265E9C8A5B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sv-SE"/>
        </a:p>
      </dgm:t>
    </dgm:pt>
    <dgm:pt modelId="{FC0352AC-5EAB-4397-9B58-0262E1490C12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A = 10</a:t>
          </a:r>
          <a:endParaRPr lang="sv-SE" dirty="0">
            <a:solidFill>
              <a:schemeClr val="tx1"/>
            </a:solidFill>
          </a:endParaRPr>
        </a:p>
      </dgm:t>
    </dgm:pt>
    <dgm:pt modelId="{E0476748-1321-423E-A0E7-1AA32D5B7314}" type="parTrans" cxnId="{8ED93E2E-D994-4189-A24C-F028BC32C490}">
      <dgm:prSet/>
      <dgm:spPr/>
      <dgm:t>
        <a:bodyPr/>
        <a:lstStyle/>
        <a:p>
          <a:endParaRPr lang="sv-SE"/>
        </a:p>
      </dgm:t>
    </dgm:pt>
    <dgm:pt modelId="{0F17F776-1D87-412D-98D3-D42C2E61254C}" type="sibTrans" cxnId="{8ED93E2E-D994-4189-A24C-F028BC32C490}">
      <dgm:prSet/>
      <dgm:spPr/>
      <dgm:t>
        <a:bodyPr/>
        <a:lstStyle/>
        <a:p>
          <a:endParaRPr lang="sv-SE"/>
        </a:p>
      </dgm:t>
    </dgm:pt>
    <dgm:pt modelId="{D6EB8EB5-1991-44AC-9C78-493B9C2488C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B = 11</a:t>
          </a:r>
          <a:endParaRPr lang="sv-SE" b="1" dirty="0">
            <a:solidFill>
              <a:schemeClr val="tx1"/>
            </a:solidFill>
          </a:endParaRPr>
        </a:p>
      </dgm:t>
    </dgm:pt>
    <dgm:pt modelId="{1E4943BF-7B6E-43F1-B97C-8BB807A73A04}" type="parTrans" cxnId="{07C625D4-2073-49C0-85AA-1A6089D47FD2}">
      <dgm:prSet/>
      <dgm:spPr/>
      <dgm:t>
        <a:bodyPr/>
        <a:lstStyle/>
        <a:p>
          <a:endParaRPr lang="sv-SE"/>
        </a:p>
      </dgm:t>
    </dgm:pt>
    <dgm:pt modelId="{74606154-FB9D-4810-9FA0-BA037E332CCC}" type="sibTrans" cxnId="{07C625D4-2073-49C0-85AA-1A6089D47FD2}">
      <dgm:prSet/>
      <dgm:spPr/>
      <dgm:t>
        <a:bodyPr/>
        <a:lstStyle/>
        <a:p>
          <a:endParaRPr lang="sv-SE"/>
        </a:p>
      </dgm:t>
    </dgm:pt>
    <dgm:pt modelId="{92C0BA2B-59F1-41FC-A71D-4F4691494335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C = 12</a:t>
          </a:r>
          <a:endParaRPr lang="sv-SE" dirty="0">
            <a:solidFill>
              <a:schemeClr val="tx1"/>
            </a:solidFill>
          </a:endParaRPr>
        </a:p>
      </dgm:t>
    </dgm:pt>
    <dgm:pt modelId="{C1F1B4B2-14C8-4CF5-98E6-78211C5B39B2}" type="parTrans" cxnId="{3F40D4EA-0542-477B-86A2-DB44F4CD72DF}">
      <dgm:prSet/>
      <dgm:spPr/>
      <dgm:t>
        <a:bodyPr/>
        <a:lstStyle/>
        <a:p>
          <a:endParaRPr lang="sv-SE"/>
        </a:p>
      </dgm:t>
    </dgm:pt>
    <dgm:pt modelId="{E488D32D-7EEF-4315-BF1F-5833C53F0C53}" type="sibTrans" cxnId="{3F40D4EA-0542-477B-86A2-DB44F4CD72DF}">
      <dgm:prSet/>
      <dgm:spPr/>
      <dgm:t>
        <a:bodyPr/>
        <a:lstStyle/>
        <a:p>
          <a:endParaRPr lang="sv-SE"/>
        </a:p>
      </dgm:t>
    </dgm:pt>
    <dgm:pt modelId="{9CDCD389-E222-43F8-ADB6-EC41B0728F34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D = 13</a:t>
          </a:r>
          <a:endParaRPr lang="sv-SE" dirty="0">
            <a:solidFill>
              <a:schemeClr val="tx1"/>
            </a:solidFill>
          </a:endParaRPr>
        </a:p>
      </dgm:t>
    </dgm:pt>
    <dgm:pt modelId="{23A9ACDC-B123-49E7-AC5A-2DF7221D77D5}" type="parTrans" cxnId="{1412EA16-392C-488E-B494-8CE6424D12B7}">
      <dgm:prSet/>
      <dgm:spPr/>
      <dgm:t>
        <a:bodyPr/>
        <a:lstStyle/>
        <a:p>
          <a:endParaRPr lang="sv-SE"/>
        </a:p>
      </dgm:t>
    </dgm:pt>
    <dgm:pt modelId="{1294FF80-80F9-4F90-8C3B-C2B5A5A52C68}" type="sibTrans" cxnId="{1412EA16-392C-488E-B494-8CE6424D12B7}">
      <dgm:prSet/>
      <dgm:spPr/>
      <dgm:t>
        <a:bodyPr/>
        <a:lstStyle/>
        <a:p>
          <a:endParaRPr lang="sv-SE"/>
        </a:p>
      </dgm:t>
    </dgm:pt>
    <dgm:pt modelId="{78424374-5A3A-428B-9CA7-2DDDBF01C70E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E = 14</a:t>
          </a:r>
          <a:endParaRPr lang="sv-SE" dirty="0">
            <a:solidFill>
              <a:schemeClr val="tx1"/>
            </a:solidFill>
          </a:endParaRPr>
        </a:p>
      </dgm:t>
    </dgm:pt>
    <dgm:pt modelId="{7CD31C61-965B-450A-B1E0-A9D2E6DDD29E}" type="parTrans" cxnId="{58F55FAA-6487-43A6-8300-1DEFDBED273B}">
      <dgm:prSet/>
      <dgm:spPr/>
      <dgm:t>
        <a:bodyPr/>
        <a:lstStyle/>
        <a:p>
          <a:endParaRPr lang="sv-SE"/>
        </a:p>
      </dgm:t>
    </dgm:pt>
    <dgm:pt modelId="{09194FEA-D895-4663-B486-D0364AFE8769}" type="sibTrans" cxnId="{58F55FAA-6487-43A6-8300-1DEFDBED273B}">
      <dgm:prSet/>
      <dgm:spPr/>
      <dgm:t>
        <a:bodyPr/>
        <a:lstStyle/>
        <a:p>
          <a:endParaRPr lang="sv-SE"/>
        </a:p>
      </dgm:t>
    </dgm:pt>
    <dgm:pt modelId="{5EB46A69-586C-463D-B094-D40A916B756F}">
      <dgm:prSet/>
      <dgm:spPr>
        <a:solidFill>
          <a:schemeClr val="accent6"/>
        </a:solidFill>
      </dgm:spPr>
      <dgm:t>
        <a:bodyPr/>
        <a:lstStyle/>
        <a:p>
          <a:r>
            <a:rPr lang="nb-NO" b="1" dirty="0">
              <a:solidFill>
                <a:schemeClr val="tx1"/>
              </a:solidFill>
            </a:rPr>
            <a:t>F = 15</a:t>
          </a:r>
          <a:endParaRPr lang="sv-SE" dirty="0">
            <a:solidFill>
              <a:schemeClr val="tx1"/>
            </a:solidFill>
          </a:endParaRPr>
        </a:p>
      </dgm:t>
    </dgm:pt>
    <dgm:pt modelId="{5D7EFA52-6728-40BA-8712-EA0E83D3C434}" type="parTrans" cxnId="{102C6D20-A92C-41B0-A577-2683C4D97AD1}">
      <dgm:prSet/>
      <dgm:spPr/>
      <dgm:t>
        <a:bodyPr/>
        <a:lstStyle/>
        <a:p>
          <a:endParaRPr lang="sv-SE"/>
        </a:p>
      </dgm:t>
    </dgm:pt>
    <dgm:pt modelId="{D23E29A7-165C-4055-A9EA-9E862BFD09BB}" type="sibTrans" cxnId="{102C6D20-A92C-41B0-A577-2683C4D97AD1}">
      <dgm:prSet/>
      <dgm:spPr/>
      <dgm:t>
        <a:bodyPr/>
        <a:lstStyle/>
        <a:p>
          <a:endParaRPr lang="sv-SE"/>
        </a:p>
      </dgm:t>
    </dgm:pt>
    <dgm:pt modelId="{3A4D0B39-3FD2-4527-8930-E1D5DEF16384}" type="pres">
      <dgm:prSet presAssocID="{3D76AEDC-DD93-494A-BEF4-4265E9C8A5B4}" presName="linear" presStyleCnt="0">
        <dgm:presLayoutVars>
          <dgm:animLvl val="lvl"/>
          <dgm:resizeHandles val="exact"/>
        </dgm:presLayoutVars>
      </dgm:prSet>
      <dgm:spPr/>
    </dgm:pt>
    <dgm:pt modelId="{FBD0DEF5-D83E-4912-B50C-F7A9510DCA1F}" type="pres">
      <dgm:prSet presAssocID="{FC0352AC-5EAB-4397-9B58-0262E1490C12}" presName="parentText" presStyleLbl="node1" presStyleIdx="0" presStyleCnt="6" custLinFactNeighborY="-14314">
        <dgm:presLayoutVars>
          <dgm:chMax val="0"/>
          <dgm:bulletEnabled val="1"/>
        </dgm:presLayoutVars>
      </dgm:prSet>
      <dgm:spPr/>
    </dgm:pt>
    <dgm:pt modelId="{8B7CC0CA-6BD5-473E-ACAF-4AD3D5EC41F4}" type="pres">
      <dgm:prSet presAssocID="{0F17F776-1D87-412D-98D3-D42C2E61254C}" presName="spacer" presStyleCnt="0"/>
      <dgm:spPr/>
    </dgm:pt>
    <dgm:pt modelId="{751294B9-DCF0-4343-99B8-EB5734F89930}" type="pres">
      <dgm:prSet presAssocID="{D6EB8EB5-1991-44AC-9C78-493B9C2488CE}" presName="parentText" presStyleLbl="node1" presStyleIdx="1" presStyleCnt="6" custLinFactX="135379" custLinFactNeighborX="200000">
        <dgm:presLayoutVars>
          <dgm:chMax val="0"/>
          <dgm:bulletEnabled val="1"/>
        </dgm:presLayoutVars>
      </dgm:prSet>
      <dgm:spPr/>
    </dgm:pt>
    <dgm:pt modelId="{3E291FBD-D509-4264-8619-B8E1B38BD754}" type="pres">
      <dgm:prSet presAssocID="{74606154-FB9D-4810-9FA0-BA037E332CCC}" presName="spacer" presStyleCnt="0"/>
      <dgm:spPr/>
    </dgm:pt>
    <dgm:pt modelId="{E28F5B99-57EB-437D-BC8B-A40A21284418}" type="pres">
      <dgm:prSet presAssocID="{92C0BA2B-59F1-41FC-A71D-4F46914943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5D3F6FE-0C7E-4483-A253-52992C830DC5}" type="pres">
      <dgm:prSet presAssocID="{E488D32D-7EEF-4315-BF1F-5833C53F0C53}" presName="spacer" presStyleCnt="0"/>
      <dgm:spPr/>
    </dgm:pt>
    <dgm:pt modelId="{D8420E66-CD88-4755-B01B-B302A4BE12F6}" type="pres">
      <dgm:prSet presAssocID="{9CDCD389-E222-43F8-ADB6-EC41B0728F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2CD025-4567-4984-8A36-FEB5D7EA2BAA}" type="pres">
      <dgm:prSet presAssocID="{1294FF80-80F9-4F90-8C3B-C2B5A5A52C68}" presName="spacer" presStyleCnt="0"/>
      <dgm:spPr/>
    </dgm:pt>
    <dgm:pt modelId="{10144166-1B23-47FF-8CB1-394DD74733AC}" type="pres">
      <dgm:prSet presAssocID="{78424374-5A3A-428B-9CA7-2DDDBF01C7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9CFE53-8AD4-4F1F-96B6-5C42C4EF1024}" type="pres">
      <dgm:prSet presAssocID="{09194FEA-D895-4663-B486-D0364AFE8769}" presName="spacer" presStyleCnt="0"/>
      <dgm:spPr/>
    </dgm:pt>
    <dgm:pt modelId="{8E34E003-9B10-4A88-A8FF-F65A7A43A491}" type="pres">
      <dgm:prSet presAssocID="{5EB46A69-586C-463D-B094-D40A916B75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412EA16-392C-488E-B494-8CE6424D12B7}" srcId="{3D76AEDC-DD93-494A-BEF4-4265E9C8A5B4}" destId="{9CDCD389-E222-43F8-ADB6-EC41B0728F34}" srcOrd="3" destOrd="0" parTransId="{23A9ACDC-B123-49E7-AC5A-2DF7221D77D5}" sibTransId="{1294FF80-80F9-4F90-8C3B-C2B5A5A52C68}"/>
    <dgm:cxn modelId="{102C6D20-A92C-41B0-A577-2683C4D97AD1}" srcId="{3D76AEDC-DD93-494A-BEF4-4265E9C8A5B4}" destId="{5EB46A69-586C-463D-B094-D40A916B756F}" srcOrd="5" destOrd="0" parTransId="{5D7EFA52-6728-40BA-8712-EA0E83D3C434}" sibTransId="{D23E29A7-165C-4055-A9EA-9E862BFD09BB}"/>
    <dgm:cxn modelId="{8ED93E2E-D994-4189-A24C-F028BC32C490}" srcId="{3D76AEDC-DD93-494A-BEF4-4265E9C8A5B4}" destId="{FC0352AC-5EAB-4397-9B58-0262E1490C12}" srcOrd="0" destOrd="0" parTransId="{E0476748-1321-423E-A0E7-1AA32D5B7314}" sibTransId="{0F17F776-1D87-412D-98D3-D42C2E61254C}"/>
    <dgm:cxn modelId="{3C495D38-4F39-414F-AF6C-9F46BE4A395D}" type="presOf" srcId="{FC0352AC-5EAB-4397-9B58-0262E1490C12}" destId="{FBD0DEF5-D83E-4912-B50C-F7A9510DCA1F}" srcOrd="0" destOrd="0" presId="urn:microsoft.com/office/officeart/2005/8/layout/vList2"/>
    <dgm:cxn modelId="{C9F96B3D-D254-4231-8951-A1F7394D25E1}" type="presOf" srcId="{D6EB8EB5-1991-44AC-9C78-493B9C2488CE}" destId="{751294B9-DCF0-4343-99B8-EB5734F89930}" srcOrd="0" destOrd="0" presId="urn:microsoft.com/office/officeart/2005/8/layout/vList2"/>
    <dgm:cxn modelId="{BB21E165-19C5-4B8D-B39F-62012E7BB88C}" type="presOf" srcId="{3D76AEDC-DD93-494A-BEF4-4265E9C8A5B4}" destId="{3A4D0B39-3FD2-4527-8930-E1D5DEF16384}" srcOrd="0" destOrd="0" presId="urn:microsoft.com/office/officeart/2005/8/layout/vList2"/>
    <dgm:cxn modelId="{BDE6E5A4-F68D-4560-A4CC-FF54484BF1E5}" type="presOf" srcId="{9CDCD389-E222-43F8-ADB6-EC41B0728F34}" destId="{D8420E66-CD88-4755-B01B-B302A4BE12F6}" srcOrd="0" destOrd="0" presId="urn:microsoft.com/office/officeart/2005/8/layout/vList2"/>
    <dgm:cxn modelId="{58F55FAA-6487-43A6-8300-1DEFDBED273B}" srcId="{3D76AEDC-DD93-494A-BEF4-4265E9C8A5B4}" destId="{78424374-5A3A-428B-9CA7-2DDDBF01C70E}" srcOrd="4" destOrd="0" parTransId="{7CD31C61-965B-450A-B1E0-A9D2E6DDD29E}" sibTransId="{09194FEA-D895-4663-B486-D0364AFE8769}"/>
    <dgm:cxn modelId="{13BA2FB7-5312-4ABB-97F9-624CECA9CF58}" type="presOf" srcId="{92C0BA2B-59F1-41FC-A71D-4F4691494335}" destId="{E28F5B99-57EB-437D-BC8B-A40A21284418}" srcOrd="0" destOrd="0" presId="urn:microsoft.com/office/officeart/2005/8/layout/vList2"/>
    <dgm:cxn modelId="{AE627EC6-7E4A-4074-8666-AAE184033D22}" type="presOf" srcId="{5EB46A69-586C-463D-B094-D40A916B756F}" destId="{8E34E003-9B10-4A88-A8FF-F65A7A43A491}" srcOrd="0" destOrd="0" presId="urn:microsoft.com/office/officeart/2005/8/layout/vList2"/>
    <dgm:cxn modelId="{07C625D4-2073-49C0-85AA-1A6089D47FD2}" srcId="{3D76AEDC-DD93-494A-BEF4-4265E9C8A5B4}" destId="{D6EB8EB5-1991-44AC-9C78-493B9C2488CE}" srcOrd="1" destOrd="0" parTransId="{1E4943BF-7B6E-43F1-B97C-8BB807A73A04}" sibTransId="{74606154-FB9D-4810-9FA0-BA037E332CCC}"/>
    <dgm:cxn modelId="{FB545DEA-2112-441D-B609-85A45F592D23}" type="presOf" srcId="{78424374-5A3A-428B-9CA7-2DDDBF01C70E}" destId="{10144166-1B23-47FF-8CB1-394DD74733AC}" srcOrd="0" destOrd="0" presId="urn:microsoft.com/office/officeart/2005/8/layout/vList2"/>
    <dgm:cxn modelId="{3F40D4EA-0542-477B-86A2-DB44F4CD72DF}" srcId="{3D76AEDC-DD93-494A-BEF4-4265E9C8A5B4}" destId="{92C0BA2B-59F1-41FC-A71D-4F4691494335}" srcOrd="2" destOrd="0" parTransId="{C1F1B4B2-14C8-4CF5-98E6-78211C5B39B2}" sibTransId="{E488D32D-7EEF-4315-BF1F-5833C53F0C53}"/>
    <dgm:cxn modelId="{DC16D602-7A8D-4045-96FD-AD478B9C4271}" type="presParOf" srcId="{3A4D0B39-3FD2-4527-8930-E1D5DEF16384}" destId="{FBD0DEF5-D83E-4912-B50C-F7A9510DCA1F}" srcOrd="0" destOrd="0" presId="urn:microsoft.com/office/officeart/2005/8/layout/vList2"/>
    <dgm:cxn modelId="{06251749-2E9E-4D77-B58C-4BDE87CABAC9}" type="presParOf" srcId="{3A4D0B39-3FD2-4527-8930-E1D5DEF16384}" destId="{8B7CC0CA-6BD5-473E-ACAF-4AD3D5EC41F4}" srcOrd="1" destOrd="0" presId="urn:microsoft.com/office/officeart/2005/8/layout/vList2"/>
    <dgm:cxn modelId="{C2A42D4A-9D70-48EE-B4DF-CEC030C4AF0C}" type="presParOf" srcId="{3A4D0B39-3FD2-4527-8930-E1D5DEF16384}" destId="{751294B9-DCF0-4343-99B8-EB5734F89930}" srcOrd="2" destOrd="0" presId="urn:microsoft.com/office/officeart/2005/8/layout/vList2"/>
    <dgm:cxn modelId="{45C245B8-5112-438B-BF16-91F060217F88}" type="presParOf" srcId="{3A4D0B39-3FD2-4527-8930-E1D5DEF16384}" destId="{3E291FBD-D509-4264-8619-B8E1B38BD754}" srcOrd="3" destOrd="0" presId="urn:microsoft.com/office/officeart/2005/8/layout/vList2"/>
    <dgm:cxn modelId="{715EE89F-B06A-4E66-9B2A-2FB3CAAFFC72}" type="presParOf" srcId="{3A4D0B39-3FD2-4527-8930-E1D5DEF16384}" destId="{E28F5B99-57EB-437D-BC8B-A40A21284418}" srcOrd="4" destOrd="0" presId="urn:microsoft.com/office/officeart/2005/8/layout/vList2"/>
    <dgm:cxn modelId="{F83A3ED2-964F-4264-B9B2-A745386FF9B2}" type="presParOf" srcId="{3A4D0B39-3FD2-4527-8930-E1D5DEF16384}" destId="{05D3F6FE-0C7E-4483-A253-52992C830DC5}" srcOrd="5" destOrd="0" presId="urn:microsoft.com/office/officeart/2005/8/layout/vList2"/>
    <dgm:cxn modelId="{41455B72-9B6D-4554-8BED-2FD31DC78007}" type="presParOf" srcId="{3A4D0B39-3FD2-4527-8930-E1D5DEF16384}" destId="{D8420E66-CD88-4755-B01B-B302A4BE12F6}" srcOrd="6" destOrd="0" presId="urn:microsoft.com/office/officeart/2005/8/layout/vList2"/>
    <dgm:cxn modelId="{727465C8-DDAE-4F9A-B5A9-5EF064A934BC}" type="presParOf" srcId="{3A4D0B39-3FD2-4527-8930-E1D5DEF16384}" destId="{E42CD025-4567-4984-8A36-FEB5D7EA2BAA}" srcOrd="7" destOrd="0" presId="urn:microsoft.com/office/officeart/2005/8/layout/vList2"/>
    <dgm:cxn modelId="{596C884A-9E7A-4545-89B3-2A7150A696E9}" type="presParOf" srcId="{3A4D0B39-3FD2-4527-8930-E1D5DEF16384}" destId="{10144166-1B23-47FF-8CB1-394DD74733AC}" srcOrd="8" destOrd="0" presId="urn:microsoft.com/office/officeart/2005/8/layout/vList2"/>
    <dgm:cxn modelId="{15C24829-CDFA-44AE-AC12-237FB6546EB8}" type="presParOf" srcId="{3A4D0B39-3FD2-4527-8930-E1D5DEF16384}" destId="{CC9CFE53-8AD4-4F1F-96B6-5C42C4EF1024}" srcOrd="9" destOrd="0" presId="urn:microsoft.com/office/officeart/2005/8/layout/vList2"/>
    <dgm:cxn modelId="{31CEDD63-1AE6-4AC1-A68E-466656A8CE27}" type="presParOf" srcId="{3A4D0B39-3FD2-4527-8930-E1D5DEF16384}" destId="{8E34E003-9B10-4A88-A8FF-F65A7A43A49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FE1F-FD5B-4DB4-9845-DC82CC5AB94C}">
      <dsp:nvSpPr>
        <dsp:cNvPr id="0" name=""/>
        <dsp:cNvSpPr/>
      </dsp:nvSpPr>
      <dsp:spPr>
        <a:xfrm>
          <a:off x="0" y="1195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0</a:t>
          </a:r>
          <a:r>
            <a:rPr lang="nb-NO" sz="1400" kern="1200">
              <a:solidFill>
                <a:schemeClr val="tx1"/>
              </a:solidFill>
            </a:rPr>
            <a:t> = 1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28346"/>
        <a:ext cx="1242418" cy="303006"/>
      </dsp:txXfrm>
    </dsp:sp>
    <dsp:sp modelId="{D38ADE13-92B8-45DD-A1EA-AA3AD409682B}">
      <dsp:nvSpPr>
        <dsp:cNvPr id="0" name=""/>
        <dsp:cNvSpPr/>
      </dsp:nvSpPr>
      <dsp:spPr>
        <a:xfrm>
          <a:off x="0" y="38806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1 </a:t>
          </a:r>
          <a:r>
            <a:rPr lang="nb-NO" sz="1400" kern="1200">
              <a:solidFill>
                <a:schemeClr val="tx1"/>
              </a:solidFill>
            </a:rPr>
            <a:t>= 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404456"/>
        <a:ext cx="1242418" cy="303006"/>
      </dsp:txXfrm>
    </dsp:sp>
    <dsp:sp modelId="{E01A72A5-5FE9-4EA6-BDE7-21382246EB4C}">
      <dsp:nvSpPr>
        <dsp:cNvPr id="0" name=""/>
        <dsp:cNvSpPr/>
      </dsp:nvSpPr>
      <dsp:spPr>
        <a:xfrm>
          <a:off x="0" y="76417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2</a:t>
          </a:r>
          <a:r>
            <a:rPr lang="nb-NO" sz="1400" kern="1200">
              <a:solidFill>
                <a:schemeClr val="tx1"/>
              </a:solidFill>
            </a:rPr>
            <a:t> = 36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780566"/>
        <a:ext cx="1242418" cy="303006"/>
      </dsp:txXfrm>
    </dsp:sp>
    <dsp:sp modelId="{6BB5449F-EB64-4A51-8E0A-6782C64273CE}">
      <dsp:nvSpPr>
        <dsp:cNvPr id="0" name=""/>
        <dsp:cNvSpPr/>
      </dsp:nvSpPr>
      <dsp:spPr>
        <a:xfrm>
          <a:off x="0" y="114028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3 </a:t>
          </a:r>
          <a:r>
            <a:rPr lang="nb-NO" sz="1400" kern="1200">
              <a:solidFill>
                <a:schemeClr val="tx1"/>
              </a:solidFill>
            </a:rPr>
            <a:t>= 216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156676"/>
        <a:ext cx="1242418" cy="303006"/>
      </dsp:txXfrm>
    </dsp:sp>
    <dsp:sp modelId="{EE9DDA98-484C-490B-968E-B533C80E4664}">
      <dsp:nvSpPr>
        <dsp:cNvPr id="0" name=""/>
        <dsp:cNvSpPr/>
      </dsp:nvSpPr>
      <dsp:spPr>
        <a:xfrm>
          <a:off x="0" y="151639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4</a:t>
          </a:r>
          <a:r>
            <a:rPr lang="nb-NO" sz="1400" kern="1200">
              <a:solidFill>
                <a:schemeClr val="tx1"/>
              </a:solidFill>
            </a:rPr>
            <a:t> = 1 296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532786"/>
        <a:ext cx="1242418" cy="303006"/>
      </dsp:txXfrm>
    </dsp:sp>
    <dsp:sp modelId="{47754B86-E7A3-4395-A6A3-8A9194773C09}">
      <dsp:nvSpPr>
        <dsp:cNvPr id="0" name=""/>
        <dsp:cNvSpPr/>
      </dsp:nvSpPr>
      <dsp:spPr>
        <a:xfrm>
          <a:off x="0" y="1892504"/>
          <a:ext cx="1275202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>
              <a:solidFill>
                <a:schemeClr val="tx1"/>
              </a:solidFill>
            </a:rPr>
            <a:t>6</a:t>
          </a:r>
          <a:r>
            <a:rPr lang="nb-NO" sz="1400" kern="1200" baseline="30000">
              <a:solidFill>
                <a:schemeClr val="tx1"/>
              </a:solidFill>
            </a:rPr>
            <a:t>5</a:t>
          </a:r>
          <a:r>
            <a:rPr lang="nb-NO" sz="1400" kern="1200">
              <a:solidFill>
                <a:schemeClr val="tx1"/>
              </a:solidFill>
            </a:rPr>
            <a:t> = 7 776</a:t>
          </a:r>
          <a:endParaRPr lang="sv-SE" sz="1400" kern="1200">
            <a:solidFill>
              <a:schemeClr val="tx1"/>
            </a:solidFill>
          </a:endParaRPr>
        </a:p>
      </dsp:txBody>
      <dsp:txXfrm>
        <a:off x="16392" y="1908896"/>
        <a:ext cx="1242418" cy="303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101408"/>
          <a:ext cx="1109662" cy="71954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b="1" kern="1200" dirty="0">
              <a:solidFill>
                <a:schemeClr val="tx1"/>
              </a:solidFill>
            </a:rPr>
            <a:t>X = 0</a:t>
          </a:r>
          <a:endParaRPr lang="sv-SE" sz="3000" kern="1200" dirty="0">
            <a:solidFill>
              <a:schemeClr val="tx1"/>
            </a:solidFill>
          </a:endParaRPr>
        </a:p>
      </dsp:txBody>
      <dsp:txXfrm>
        <a:off x="35125" y="136533"/>
        <a:ext cx="1039412" cy="649299"/>
      </dsp:txXfrm>
    </dsp:sp>
    <dsp:sp modelId="{751294B9-DCF0-4343-99B8-EB5734F89930}">
      <dsp:nvSpPr>
        <dsp:cNvPr id="0" name=""/>
        <dsp:cNvSpPr/>
      </dsp:nvSpPr>
      <dsp:spPr>
        <a:xfrm>
          <a:off x="0" y="919726"/>
          <a:ext cx="1109662" cy="719549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b="1" kern="1200" dirty="0">
              <a:solidFill>
                <a:schemeClr val="tx1"/>
              </a:solidFill>
            </a:rPr>
            <a:t>Y = 1</a:t>
          </a:r>
          <a:endParaRPr lang="sv-SE" sz="3000" b="1" kern="1200" dirty="0">
            <a:solidFill>
              <a:schemeClr val="tx1"/>
            </a:solidFill>
          </a:endParaRPr>
        </a:p>
      </dsp:txBody>
      <dsp:txXfrm>
        <a:off x="35125" y="954851"/>
        <a:ext cx="1039412" cy="649299"/>
      </dsp:txXfrm>
    </dsp:sp>
    <dsp:sp modelId="{E28F5B99-57EB-437D-BC8B-A40A21284418}">
      <dsp:nvSpPr>
        <dsp:cNvPr id="0" name=""/>
        <dsp:cNvSpPr/>
      </dsp:nvSpPr>
      <dsp:spPr>
        <a:xfrm>
          <a:off x="0" y="1725676"/>
          <a:ext cx="1109662" cy="71954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b="1" kern="1200" dirty="0">
              <a:solidFill>
                <a:schemeClr val="tx1"/>
              </a:solidFill>
            </a:rPr>
            <a:t>_ = 2</a:t>
          </a:r>
          <a:endParaRPr lang="sv-SE" sz="3000" kern="1200" dirty="0">
            <a:solidFill>
              <a:schemeClr val="tx1"/>
            </a:solidFill>
          </a:endParaRPr>
        </a:p>
      </dsp:txBody>
      <dsp:txXfrm>
        <a:off x="35125" y="1760801"/>
        <a:ext cx="1039412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28167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0099"/>
        <a:ext cx="1073784" cy="405416"/>
      </dsp:txXfrm>
    </dsp:sp>
    <dsp:sp modelId="{751294B9-DCF0-4343-99B8-EB5734F89930}">
      <dsp:nvSpPr>
        <dsp:cNvPr id="0" name=""/>
        <dsp:cNvSpPr/>
      </dsp:nvSpPr>
      <dsp:spPr>
        <a:xfrm>
          <a:off x="0" y="555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77742"/>
        <a:ext cx="1073784" cy="405416"/>
      </dsp:txXfrm>
    </dsp:sp>
    <dsp:sp modelId="{E28F5B99-57EB-437D-BC8B-A40A21284418}">
      <dsp:nvSpPr>
        <dsp:cNvPr id="0" name=""/>
        <dsp:cNvSpPr/>
      </dsp:nvSpPr>
      <dsp:spPr>
        <a:xfrm>
          <a:off x="0" y="1074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096142"/>
        <a:ext cx="1073784" cy="405416"/>
      </dsp:txXfrm>
    </dsp:sp>
    <dsp:sp modelId="{D8420E66-CD88-4755-B01B-B302A4BE12F6}">
      <dsp:nvSpPr>
        <dsp:cNvPr id="0" name=""/>
        <dsp:cNvSpPr/>
      </dsp:nvSpPr>
      <dsp:spPr>
        <a:xfrm>
          <a:off x="0" y="15926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614542"/>
        <a:ext cx="1073784" cy="405416"/>
      </dsp:txXfrm>
    </dsp:sp>
    <dsp:sp modelId="{10144166-1B23-47FF-8CB1-394DD74733AC}">
      <dsp:nvSpPr>
        <dsp:cNvPr id="0" name=""/>
        <dsp:cNvSpPr/>
      </dsp:nvSpPr>
      <dsp:spPr>
        <a:xfrm>
          <a:off x="0" y="21110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2132942"/>
        <a:ext cx="1073784" cy="405416"/>
      </dsp:txXfrm>
    </dsp:sp>
    <dsp:sp modelId="{8E34E003-9B10-4A88-A8FF-F65A7A43A491}">
      <dsp:nvSpPr>
        <dsp:cNvPr id="0" name=""/>
        <dsp:cNvSpPr/>
      </dsp:nvSpPr>
      <dsp:spPr>
        <a:xfrm>
          <a:off x="0" y="2629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2651342"/>
        <a:ext cx="1073784" cy="405416"/>
      </dsp:txXfrm>
    </dsp:sp>
    <dsp:sp modelId="{5F917479-09B2-4BA8-B2CA-5E0B7961F217}">
      <dsp:nvSpPr>
        <dsp:cNvPr id="0" name=""/>
        <dsp:cNvSpPr/>
      </dsp:nvSpPr>
      <dsp:spPr>
        <a:xfrm>
          <a:off x="0" y="3147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3169742"/>
        <a:ext cx="1073784" cy="405416"/>
      </dsp:txXfrm>
    </dsp:sp>
    <dsp:sp modelId="{ADF34A41-9732-4757-BDCC-245496D9D776}">
      <dsp:nvSpPr>
        <dsp:cNvPr id="0" name=""/>
        <dsp:cNvSpPr/>
      </dsp:nvSpPr>
      <dsp:spPr>
        <a:xfrm>
          <a:off x="0" y="3666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3688142"/>
        <a:ext cx="1073784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52AAE-2665-4302-9D27-C735CEE69540}">
      <dsp:nvSpPr>
        <dsp:cNvPr id="0" name=""/>
        <dsp:cNvSpPr/>
      </dsp:nvSpPr>
      <dsp:spPr>
        <a:xfrm>
          <a:off x="0" y="37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9342"/>
        <a:ext cx="1073784" cy="405416"/>
      </dsp:txXfrm>
    </dsp:sp>
    <dsp:sp modelId="{C49CB721-352C-4873-9A88-E8423889DEE5}">
      <dsp:nvSpPr>
        <dsp:cNvPr id="0" name=""/>
        <dsp:cNvSpPr/>
      </dsp:nvSpPr>
      <dsp:spPr>
        <a:xfrm>
          <a:off x="0" y="555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577742"/>
        <a:ext cx="1073784" cy="405416"/>
      </dsp:txXfrm>
    </dsp:sp>
    <dsp:sp modelId="{27633FF7-B5EF-458F-8035-AB0744F25E12}">
      <dsp:nvSpPr>
        <dsp:cNvPr id="0" name=""/>
        <dsp:cNvSpPr/>
      </dsp:nvSpPr>
      <dsp:spPr>
        <a:xfrm>
          <a:off x="0" y="1074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1 024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21932" y="1096142"/>
        <a:ext cx="1073784" cy="405416"/>
      </dsp:txXfrm>
    </dsp:sp>
    <dsp:sp modelId="{18F56F02-573B-4D6F-B774-E2E55210A34B}">
      <dsp:nvSpPr>
        <dsp:cNvPr id="0" name=""/>
        <dsp:cNvSpPr/>
      </dsp:nvSpPr>
      <dsp:spPr>
        <a:xfrm>
          <a:off x="0" y="15926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11</a:t>
          </a:r>
          <a:r>
            <a:rPr lang="nb-NO" sz="1400" b="1" kern="1200" dirty="0">
              <a:solidFill>
                <a:schemeClr val="tx1"/>
              </a:solidFill>
            </a:rPr>
            <a:t> = 2 048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1614542"/>
        <a:ext cx="1073784" cy="405416"/>
      </dsp:txXfrm>
    </dsp:sp>
    <dsp:sp modelId="{A3C6936C-F3E6-4ED9-9911-741880137742}">
      <dsp:nvSpPr>
        <dsp:cNvPr id="0" name=""/>
        <dsp:cNvSpPr/>
      </dsp:nvSpPr>
      <dsp:spPr>
        <a:xfrm>
          <a:off x="0" y="21110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12</a:t>
          </a:r>
          <a:r>
            <a:rPr lang="nb-NO" sz="1400" b="1" kern="1200" dirty="0">
              <a:solidFill>
                <a:schemeClr val="tx1"/>
              </a:solidFill>
            </a:rPr>
            <a:t> = 4 096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2132942"/>
        <a:ext cx="1073784" cy="405416"/>
      </dsp:txXfrm>
    </dsp:sp>
    <dsp:sp modelId="{8F8B9ED3-AE3C-4540-B063-6CB47B88FB46}">
      <dsp:nvSpPr>
        <dsp:cNvPr id="0" name=""/>
        <dsp:cNvSpPr/>
      </dsp:nvSpPr>
      <dsp:spPr>
        <a:xfrm>
          <a:off x="0" y="26294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13</a:t>
          </a:r>
          <a:r>
            <a:rPr lang="nb-NO" sz="1400" b="1" kern="1200" dirty="0">
              <a:solidFill>
                <a:schemeClr val="tx1"/>
              </a:solidFill>
            </a:rPr>
            <a:t> = 8 192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2651342"/>
        <a:ext cx="1073784" cy="405416"/>
      </dsp:txXfrm>
    </dsp:sp>
    <dsp:sp modelId="{9D7ECD85-C618-4E4D-B39C-FF19E56BAA08}">
      <dsp:nvSpPr>
        <dsp:cNvPr id="0" name=""/>
        <dsp:cNvSpPr/>
      </dsp:nvSpPr>
      <dsp:spPr>
        <a:xfrm>
          <a:off x="0" y="31478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14</a:t>
          </a:r>
          <a:r>
            <a:rPr lang="nb-NO" sz="1400" b="1" kern="1200" dirty="0">
              <a:solidFill>
                <a:schemeClr val="tx1"/>
              </a:solidFill>
            </a:rPr>
            <a:t> = 16 384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3169742"/>
        <a:ext cx="1073784" cy="405416"/>
      </dsp:txXfrm>
    </dsp:sp>
    <dsp:sp modelId="{5C41F883-3AF1-4F24-9CE4-8D090D3F848C}">
      <dsp:nvSpPr>
        <dsp:cNvPr id="0" name=""/>
        <dsp:cNvSpPr/>
      </dsp:nvSpPr>
      <dsp:spPr>
        <a:xfrm>
          <a:off x="0" y="3666210"/>
          <a:ext cx="1117648" cy="449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15</a:t>
          </a:r>
          <a:r>
            <a:rPr lang="nb-NO" sz="1400" b="1" kern="1200" dirty="0">
              <a:solidFill>
                <a:schemeClr val="tx1"/>
              </a:solidFill>
            </a:rPr>
            <a:t> = 32 768</a:t>
          </a:r>
          <a:endParaRPr lang="sv-SE" sz="1400" b="1" kern="1200" dirty="0">
            <a:solidFill>
              <a:schemeClr val="tx1"/>
            </a:solidFill>
          </a:endParaRPr>
        </a:p>
      </dsp:txBody>
      <dsp:txXfrm>
        <a:off x="21932" y="3688142"/>
        <a:ext cx="1073784" cy="40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DD183-1423-4CD9-896F-256B334160CE}">
      <dsp:nvSpPr>
        <dsp:cNvPr id="0" name=""/>
        <dsp:cNvSpPr/>
      </dsp:nvSpPr>
      <dsp:spPr>
        <a:xfrm>
          <a:off x="0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0 + 0 = 0</a:t>
          </a:r>
          <a:endParaRPr lang="sv-SE" sz="1700" b="1" kern="1200" dirty="0"/>
        </a:p>
      </dsp:txBody>
      <dsp:txXfrm>
        <a:off x="0" y="73089"/>
        <a:ext cx="1418544" cy="851126"/>
      </dsp:txXfrm>
    </dsp:sp>
    <dsp:sp modelId="{C9BB52A0-4064-4E0C-BBFE-DAB916EB955F}">
      <dsp:nvSpPr>
        <dsp:cNvPr id="0" name=""/>
        <dsp:cNvSpPr/>
      </dsp:nvSpPr>
      <dsp:spPr>
        <a:xfrm>
          <a:off x="1560399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0 + 1 = 1</a:t>
          </a:r>
          <a:endParaRPr lang="sv-SE" sz="1700" b="1" kern="1200"/>
        </a:p>
      </dsp:txBody>
      <dsp:txXfrm>
        <a:off x="1560399" y="73089"/>
        <a:ext cx="1418544" cy="851126"/>
      </dsp:txXfrm>
    </dsp:sp>
    <dsp:sp modelId="{A01908E3-1EFB-44CB-846D-32599A67AEE7}">
      <dsp:nvSpPr>
        <dsp:cNvPr id="0" name=""/>
        <dsp:cNvSpPr/>
      </dsp:nvSpPr>
      <dsp:spPr>
        <a:xfrm>
          <a:off x="3120798" y="73089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/>
            <a:t>1 + 0 = 1 </a:t>
          </a:r>
          <a:endParaRPr lang="sv-SE" sz="1700" b="1" kern="1200"/>
        </a:p>
      </dsp:txBody>
      <dsp:txXfrm>
        <a:off x="3120798" y="73089"/>
        <a:ext cx="1418544" cy="851126"/>
      </dsp:txXfrm>
    </dsp:sp>
    <dsp:sp modelId="{A4278CD3-BBE5-438B-932C-18C218509EF0}">
      <dsp:nvSpPr>
        <dsp:cNvPr id="0" name=""/>
        <dsp:cNvSpPr/>
      </dsp:nvSpPr>
      <dsp:spPr>
        <a:xfrm>
          <a:off x="780199" y="1066071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+ 1 =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0 og 1 i mente</a:t>
          </a:r>
          <a:endParaRPr lang="sv-SE" sz="1700" b="1" kern="1200" dirty="0"/>
        </a:p>
      </dsp:txBody>
      <dsp:txXfrm>
        <a:off x="780199" y="1066071"/>
        <a:ext cx="1418544" cy="851126"/>
      </dsp:txXfrm>
    </dsp:sp>
    <dsp:sp modelId="{1E4F6240-5495-40E8-B27D-226009AC0CBF}">
      <dsp:nvSpPr>
        <dsp:cNvPr id="0" name=""/>
        <dsp:cNvSpPr/>
      </dsp:nvSpPr>
      <dsp:spPr>
        <a:xfrm>
          <a:off x="2340598" y="1066071"/>
          <a:ext cx="1418544" cy="851126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+ 1 + 1 =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b="1" kern="1200" dirty="0"/>
            <a:t>1 og 1 i mente</a:t>
          </a:r>
          <a:endParaRPr lang="sv-SE" sz="1700" b="1" kern="1200" dirty="0"/>
        </a:p>
      </dsp:txBody>
      <dsp:txXfrm>
        <a:off x="2340598" y="1066071"/>
        <a:ext cx="1418544" cy="851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48485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0</a:t>
          </a:r>
          <a:r>
            <a:rPr lang="nb-NO" sz="1400" b="1" kern="1200" dirty="0">
              <a:solidFill>
                <a:schemeClr val="tx1"/>
              </a:solidFill>
            </a:rPr>
            <a:t> = 1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64877"/>
        <a:ext cx="1088183" cy="303006"/>
      </dsp:txXfrm>
    </dsp:sp>
    <dsp:sp modelId="{751294B9-DCF0-4343-99B8-EB5734F89930}">
      <dsp:nvSpPr>
        <dsp:cNvPr id="0" name=""/>
        <dsp:cNvSpPr/>
      </dsp:nvSpPr>
      <dsp:spPr>
        <a:xfrm>
          <a:off x="0" y="42998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</a:t>
          </a:r>
          <a:r>
            <a:rPr lang="nb-NO" sz="1400" b="1" kern="1200" dirty="0">
              <a:solidFill>
                <a:schemeClr val="tx1"/>
              </a:solidFill>
            </a:rPr>
            <a:t> = 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446379"/>
        <a:ext cx="1088183" cy="303006"/>
      </dsp:txXfrm>
    </dsp:sp>
    <dsp:sp modelId="{E28F5B99-57EB-437D-BC8B-A40A21284418}">
      <dsp:nvSpPr>
        <dsp:cNvPr id="0" name=""/>
        <dsp:cNvSpPr/>
      </dsp:nvSpPr>
      <dsp:spPr>
        <a:xfrm>
          <a:off x="0" y="80609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2</a:t>
          </a:r>
          <a:r>
            <a:rPr lang="nb-NO" sz="1400" b="1" kern="1200" dirty="0">
              <a:solidFill>
                <a:schemeClr val="tx1"/>
              </a:solidFill>
            </a:rPr>
            <a:t> = 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822489"/>
        <a:ext cx="1088183" cy="303006"/>
      </dsp:txXfrm>
    </dsp:sp>
    <dsp:sp modelId="{D8420E66-CD88-4755-B01B-B302A4BE12F6}">
      <dsp:nvSpPr>
        <dsp:cNvPr id="0" name=""/>
        <dsp:cNvSpPr/>
      </dsp:nvSpPr>
      <dsp:spPr>
        <a:xfrm>
          <a:off x="0" y="118220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3</a:t>
          </a:r>
          <a:r>
            <a:rPr lang="nb-NO" sz="1400" b="1" kern="1200" dirty="0">
              <a:solidFill>
                <a:schemeClr val="tx1"/>
              </a:solidFill>
            </a:rPr>
            <a:t> = 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198599"/>
        <a:ext cx="1088183" cy="303006"/>
      </dsp:txXfrm>
    </dsp:sp>
    <dsp:sp modelId="{10144166-1B23-47FF-8CB1-394DD74733AC}">
      <dsp:nvSpPr>
        <dsp:cNvPr id="0" name=""/>
        <dsp:cNvSpPr/>
      </dsp:nvSpPr>
      <dsp:spPr>
        <a:xfrm>
          <a:off x="0" y="155831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4</a:t>
          </a:r>
          <a:r>
            <a:rPr lang="nb-NO" sz="1400" b="1" kern="1200" dirty="0">
              <a:solidFill>
                <a:schemeClr val="tx1"/>
              </a:solidFill>
            </a:rPr>
            <a:t> = 16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574709"/>
        <a:ext cx="1088183" cy="303006"/>
      </dsp:txXfrm>
    </dsp:sp>
    <dsp:sp modelId="{8E34E003-9B10-4A88-A8FF-F65A7A43A491}">
      <dsp:nvSpPr>
        <dsp:cNvPr id="0" name=""/>
        <dsp:cNvSpPr/>
      </dsp:nvSpPr>
      <dsp:spPr>
        <a:xfrm>
          <a:off x="0" y="193442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5</a:t>
          </a:r>
          <a:r>
            <a:rPr lang="nb-NO" sz="1400" b="1" kern="1200" dirty="0">
              <a:solidFill>
                <a:schemeClr val="tx1"/>
              </a:solidFill>
            </a:rPr>
            <a:t> = 32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1950819"/>
        <a:ext cx="1088183" cy="303006"/>
      </dsp:txXfrm>
    </dsp:sp>
    <dsp:sp modelId="{5F917479-09B2-4BA8-B2CA-5E0B7961F217}">
      <dsp:nvSpPr>
        <dsp:cNvPr id="0" name=""/>
        <dsp:cNvSpPr/>
      </dsp:nvSpPr>
      <dsp:spPr>
        <a:xfrm>
          <a:off x="0" y="231053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6</a:t>
          </a:r>
          <a:r>
            <a:rPr lang="nb-NO" sz="1400" b="1" kern="1200" dirty="0">
              <a:solidFill>
                <a:schemeClr val="tx1"/>
              </a:solidFill>
            </a:rPr>
            <a:t> = 64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326929"/>
        <a:ext cx="1088183" cy="303006"/>
      </dsp:txXfrm>
    </dsp:sp>
    <dsp:sp modelId="{ADF34A41-9732-4757-BDCC-245496D9D776}">
      <dsp:nvSpPr>
        <dsp:cNvPr id="0" name=""/>
        <dsp:cNvSpPr/>
      </dsp:nvSpPr>
      <dsp:spPr>
        <a:xfrm>
          <a:off x="0" y="268664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7</a:t>
          </a:r>
          <a:r>
            <a:rPr lang="nb-NO" sz="1400" b="1" kern="1200" dirty="0">
              <a:solidFill>
                <a:schemeClr val="tx1"/>
              </a:solidFill>
            </a:rPr>
            <a:t> = 128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2703039"/>
        <a:ext cx="1088183" cy="303006"/>
      </dsp:txXfrm>
    </dsp:sp>
    <dsp:sp modelId="{2CE52AAE-2665-4302-9D27-C735CEE69540}">
      <dsp:nvSpPr>
        <dsp:cNvPr id="0" name=""/>
        <dsp:cNvSpPr/>
      </dsp:nvSpPr>
      <dsp:spPr>
        <a:xfrm>
          <a:off x="0" y="306275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8</a:t>
          </a:r>
          <a:r>
            <a:rPr lang="nb-NO" sz="1400" b="1" kern="1200" dirty="0">
              <a:solidFill>
                <a:schemeClr val="tx1"/>
              </a:solidFill>
            </a:rPr>
            <a:t> = 256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079149"/>
        <a:ext cx="1088183" cy="303006"/>
      </dsp:txXfrm>
    </dsp:sp>
    <dsp:sp modelId="{C49CB721-352C-4873-9A88-E8423889DEE5}">
      <dsp:nvSpPr>
        <dsp:cNvPr id="0" name=""/>
        <dsp:cNvSpPr/>
      </dsp:nvSpPr>
      <dsp:spPr>
        <a:xfrm>
          <a:off x="0" y="343886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9</a:t>
          </a:r>
          <a:r>
            <a:rPr lang="nb-NO" sz="1400" b="1" kern="1200" dirty="0">
              <a:solidFill>
                <a:schemeClr val="tx1"/>
              </a:solidFill>
            </a:rPr>
            <a:t> = 512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455259"/>
        <a:ext cx="1088183" cy="303006"/>
      </dsp:txXfrm>
    </dsp:sp>
    <dsp:sp modelId="{27633FF7-B5EF-458F-8035-AB0744F25E12}">
      <dsp:nvSpPr>
        <dsp:cNvPr id="0" name=""/>
        <dsp:cNvSpPr/>
      </dsp:nvSpPr>
      <dsp:spPr>
        <a:xfrm>
          <a:off x="0" y="3814977"/>
          <a:ext cx="1120967" cy="33579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b="1" kern="1200" dirty="0">
              <a:solidFill>
                <a:schemeClr val="tx1"/>
              </a:solidFill>
            </a:rPr>
            <a:t>2</a:t>
          </a:r>
          <a:r>
            <a:rPr lang="nb-NO" sz="1400" b="1" kern="1200" baseline="30000" dirty="0">
              <a:solidFill>
                <a:schemeClr val="tx1"/>
              </a:solidFill>
            </a:rPr>
            <a:t>10</a:t>
          </a:r>
          <a:r>
            <a:rPr lang="nb-NO" sz="1400" b="1" kern="1200" dirty="0">
              <a:solidFill>
                <a:schemeClr val="tx1"/>
              </a:solidFill>
            </a:rPr>
            <a:t> = 1024 </a:t>
          </a:r>
          <a:endParaRPr lang="sv-SE" sz="1400" kern="1200" dirty="0">
            <a:solidFill>
              <a:schemeClr val="tx1"/>
            </a:solidFill>
          </a:endParaRPr>
        </a:p>
      </dsp:txBody>
      <dsp:txXfrm>
        <a:off x="16392" y="3831369"/>
        <a:ext cx="1088183" cy="3030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113141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A = 10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2412"/>
        <a:ext cx="1062425" cy="541083"/>
      </dsp:txXfrm>
    </dsp:sp>
    <dsp:sp modelId="{751294B9-DCF0-4343-99B8-EB5734F89930}">
      <dsp:nvSpPr>
        <dsp:cNvPr id="0" name=""/>
        <dsp:cNvSpPr/>
      </dsp:nvSpPr>
      <dsp:spPr>
        <a:xfrm>
          <a:off x="0" y="7950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B = 11</a:t>
          </a:r>
          <a:endParaRPr lang="sv-SE" sz="2500" b="1" kern="1200" dirty="0">
            <a:solidFill>
              <a:schemeClr val="tx1"/>
            </a:solidFill>
          </a:endParaRPr>
        </a:p>
      </dsp:txBody>
      <dsp:txXfrm>
        <a:off x="29271" y="824343"/>
        <a:ext cx="1062425" cy="541083"/>
      </dsp:txXfrm>
    </dsp:sp>
    <dsp:sp modelId="{E28F5B99-57EB-437D-BC8B-A40A21284418}">
      <dsp:nvSpPr>
        <dsp:cNvPr id="0" name=""/>
        <dsp:cNvSpPr/>
      </dsp:nvSpPr>
      <dsp:spPr>
        <a:xfrm>
          <a:off x="0" y="146669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C = 12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95968"/>
        <a:ext cx="1062425" cy="541083"/>
      </dsp:txXfrm>
    </dsp:sp>
    <dsp:sp modelId="{D8420E66-CD88-4755-B01B-B302A4BE12F6}">
      <dsp:nvSpPr>
        <dsp:cNvPr id="0" name=""/>
        <dsp:cNvSpPr/>
      </dsp:nvSpPr>
      <dsp:spPr>
        <a:xfrm>
          <a:off x="0" y="213832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D = 13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167593"/>
        <a:ext cx="1062425" cy="541083"/>
      </dsp:txXfrm>
    </dsp:sp>
    <dsp:sp modelId="{10144166-1B23-47FF-8CB1-394DD74733AC}">
      <dsp:nvSpPr>
        <dsp:cNvPr id="0" name=""/>
        <dsp:cNvSpPr/>
      </dsp:nvSpPr>
      <dsp:spPr>
        <a:xfrm>
          <a:off x="0" y="280994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E = 14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839218"/>
        <a:ext cx="1062425" cy="541083"/>
      </dsp:txXfrm>
    </dsp:sp>
    <dsp:sp modelId="{8E34E003-9B10-4A88-A8FF-F65A7A43A491}">
      <dsp:nvSpPr>
        <dsp:cNvPr id="0" name=""/>
        <dsp:cNvSpPr/>
      </dsp:nvSpPr>
      <dsp:spPr>
        <a:xfrm>
          <a:off x="0" y="34815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F = 15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3510843"/>
        <a:ext cx="1062425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DEF5-D83E-4912-B50C-F7A9510DCA1F}">
      <dsp:nvSpPr>
        <dsp:cNvPr id="0" name=""/>
        <dsp:cNvSpPr/>
      </dsp:nvSpPr>
      <dsp:spPr>
        <a:xfrm>
          <a:off x="0" y="113141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A = 10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2412"/>
        <a:ext cx="1062425" cy="541083"/>
      </dsp:txXfrm>
    </dsp:sp>
    <dsp:sp modelId="{751294B9-DCF0-4343-99B8-EB5734F89930}">
      <dsp:nvSpPr>
        <dsp:cNvPr id="0" name=""/>
        <dsp:cNvSpPr/>
      </dsp:nvSpPr>
      <dsp:spPr>
        <a:xfrm>
          <a:off x="0" y="7950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B = 11</a:t>
          </a:r>
          <a:endParaRPr lang="sv-SE" sz="2500" b="1" kern="1200" dirty="0">
            <a:solidFill>
              <a:schemeClr val="tx1"/>
            </a:solidFill>
          </a:endParaRPr>
        </a:p>
      </dsp:txBody>
      <dsp:txXfrm>
        <a:off x="29271" y="824343"/>
        <a:ext cx="1062425" cy="541083"/>
      </dsp:txXfrm>
    </dsp:sp>
    <dsp:sp modelId="{E28F5B99-57EB-437D-BC8B-A40A21284418}">
      <dsp:nvSpPr>
        <dsp:cNvPr id="0" name=""/>
        <dsp:cNvSpPr/>
      </dsp:nvSpPr>
      <dsp:spPr>
        <a:xfrm>
          <a:off x="0" y="146669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C = 12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1495968"/>
        <a:ext cx="1062425" cy="541083"/>
      </dsp:txXfrm>
    </dsp:sp>
    <dsp:sp modelId="{D8420E66-CD88-4755-B01B-B302A4BE12F6}">
      <dsp:nvSpPr>
        <dsp:cNvPr id="0" name=""/>
        <dsp:cNvSpPr/>
      </dsp:nvSpPr>
      <dsp:spPr>
        <a:xfrm>
          <a:off x="0" y="213832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D = 13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167593"/>
        <a:ext cx="1062425" cy="541083"/>
      </dsp:txXfrm>
    </dsp:sp>
    <dsp:sp modelId="{10144166-1B23-47FF-8CB1-394DD74733AC}">
      <dsp:nvSpPr>
        <dsp:cNvPr id="0" name=""/>
        <dsp:cNvSpPr/>
      </dsp:nvSpPr>
      <dsp:spPr>
        <a:xfrm>
          <a:off x="0" y="2809947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E = 14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2839218"/>
        <a:ext cx="1062425" cy="541083"/>
      </dsp:txXfrm>
    </dsp:sp>
    <dsp:sp modelId="{8E34E003-9B10-4A88-A8FF-F65A7A43A491}">
      <dsp:nvSpPr>
        <dsp:cNvPr id="0" name=""/>
        <dsp:cNvSpPr/>
      </dsp:nvSpPr>
      <dsp:spPr>
        <a:xfrm>
          <a:off x="0" y="3481572"/>
          <a:ext cx="1120967" cy="599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b="1" kern="1200" dirty="0">
              <a:solidFill>
                <a:schemeClr val="tx1"/>
              </a:solidFill>
            </a:rPr>
            <a:t>F = 15</a:t>
          </a:r>
          <a:endParaRPr lang="sv-SE" sz="2500" kern="1200" dirty="0">
            <a:solidFill>
              <a:schemeClr val="tx1"/>
            </a:solidFill>
          </a:endParaRPr>
        </a:p>
      </dsp:txBody>
      <dsp:txXfrm>
        <a:off x="29271" y="3510843"/>
        <a:ext cx="1062425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E0271D-FAD3-AD49-84A3-97FDC8D72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D9FB-1560-8148-9AA0-900D8331E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34B3-3804-E943-AD9F-CD05930F7BAA}" type="datetimeFigureOut">
              <a:rPr lang="nb-NO" smtClean="0"/>
              <a:t>23.09.2020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735-A808-D644-8091-FE2AC5DB8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6F5C-4C58-0549-BC50-E72D8A238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7F2-93D7-8C4F-933B-FF31EADE58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48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4E94-C3B7-974C-9761-051A67473B07}" type="datetimeFigureOut">
              <a:rPr lang="nb-NO" smtClean="0"/>
              <a:t>23.09.2020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C550-2B4A-F546-A91E-FE2370BC5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1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607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37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58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39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451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30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935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34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38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1408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980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1955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0827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2260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996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37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748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05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08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691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801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C550-2B4A-F546-A91E-FE2370BC543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96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9F-9235-7643-81BA-29708A5C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A219-7DD7-2A46-A418-8305A21AE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E5C0-39A6-1242-AE90-0056025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A21-E8BC-6B46-91F3-184CAC563A9E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C227-FDD5-7040-BC8D-0ABA7FC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D1A-E115-C141-A7BC-CBD7D1D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71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67D-EA7E-C346-A131-4D77CA1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A1207-5FCA-8148-81CB-EEA09B88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5A98-07F9-DD44-865E-CE3FEF6F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19BF-4A26-1E4D-B791-CEE6E901959A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61B7-FBD1-8341-93D8-33B33195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1EF3-0FA3-2843-BD7B-8CC9010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1EB15-5F58-0B4D-9903-E0B8E6F03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FBB2-3CBC-154B-80B5-591A10DD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427-EA78-2B4A-88AC-A0F8F18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DF2-4A9C-8D44-AFCB-1386CA4BB0F4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13B-9C5D-C74A-9A5C-1E61251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1863-452D-A64D-A6D9-425D2F20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37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7C5-BF5E-3A42-8BAA-0247A421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9B7D-7440-5247-8920-5D523506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D227-7ED2-C847-950D-8FA983C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6ECF-3F57-7241-B857-C4B08A19CDA7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5D13-6A20-2849-AB62-B3E7D42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1CED-2D1D-1F47-84CE-2796A4D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A6D-7586-794C-9700-AB50D5E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08F96-FACD-914B-9030-FA516AE3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04C6-24CE-8E45-8E08-A39A92F3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B0-0FC8-1541-9DD6-E02C27284CBF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6E7D-5FB5-1F43-9B9C-7589B9B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CC6F-1053-1C4D-AA14-DBE7BB2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3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6A8-2886-FD44-A738-9331D93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0D7-31F0-8345-83C5-A18CACFAB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15F4-C850-784C-B39C-349E1719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6333-622A-294E-9150-534A068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5548-5433-934D-817E-96BE46578B41}" type="datetime1">
              <a:rPr lang="nb-NO" smtClean="0"/>
              <a:t>23.09.2020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9EED2-4C08-0A4E-AFCB-AC81395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7C5EC-A660-5948-AB78-5AA98409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5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E169-F193-114F-8D3A-76B2C4A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C629-2622-9E4C-AEF5-A487D794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19ADB-0B89-1D4D-BDA1-C3443A57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4A65A-F803-A446-8A10-8D800D00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28015-35DA-0941-BB7A-C502D3F6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2C9D5-B6AE-654E-A200-B0053303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BF8B-8520-A846-B199-AF47709BDE8F}" type="datetime1">
              <a:rPr lang="nb-NO" smtClean="0"/>
              <a:t>23.09.2020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C5238-E93F-9A44-A937-A9C8D0E9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F12CE-C03D-0142-A7D0-39BA71A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4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77B-1C14-5E4C-B481-E219DCE4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F5C92-CF18-5B4E-AD7D-66E5CBEE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B5F-4086-0344-8916-48D23C79C390}" type="datetime1">
              <a:rPr lang="nb-NO" smtClean="0"/>
              <a:t>23.09.2020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674F-F9F3-8D48-96FA-9929E83A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DD95B-786B-794D-A2AB-AD0E15E7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9B697-18C9-C84B-AA71-148D9164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5CC-362B-C04D-9E85-35F221CCD4DB}" type="datetime1">
              <a:rPr lang="nb-NO" smtClean="0"/>
              <a:t>23.09.2020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DB575-B3AF-0C4D-AA16-A16D411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E7AF-D6C2-5243-BEAA-44D140E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16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E6A0-364C-224B-A6B3-C5CF7DF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0CAC-A3AE-554F-8201-FBED6813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80E-858B-6845-BF8B-301119E49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A2014-8183-C84D-92F3-41FB763F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1C2-DD0F-594B-91B4-8415209E12AE}" type="datetime1">
              <a:rPr lang="nb-NO" smtClean="0"/>
              <a:t>23.09.2020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685B-4307-AF43-A500-4050DD7C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089B-FAB7-9D47-973F-347CA756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48A7-3A05-BF42-B697-C62FA1F3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4F7C-A172-2F4D-8ABA-9BDE792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62D-76CB-7D4A-AFDF-F9EE5624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8F68-E668-4B49-A852-47B29CF0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EB62-336E-C34A-B505-55ABE1B313D8}" type="datetime1">
              <a:rPr lang="nb-NO" smtClean="0"/>
              <a:t>23.09.2020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0B9F-8598-4D47-9F59-36C6FC47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Guro Ørbech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41CB-1147-B743-8814-1FA0D6A0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2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5754-84FD-2B4D-9310-C425F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8E7E-B949-9A4D-A077-6FA5C992C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C46D-0805-8E4E-8B03-0116E5FD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D6FF-DE9B-CF47-9151-C005E8B08372}" type="datetime1">
              <a:rPr lang="nb-NO" smtClean="0"/>
              <a:t>23.09.2020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70D2-B313-B446-BDA9-697F9D40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Guro Ørbech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F875-4A3B-834E-9412-16596D48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E876-CF21-3B44-9649-F95934E42F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5.svg"/><Relationship Id="rId4" Type="http://schemas.openxmlformats.org/officeDocument/2006/relationships/diagramData" Target="../diagrams/data8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5.svg"/><Relationship Id="rId10" Type="http://schemas.microsoft.com/office/2007/relationships/diagramDrawing" Target="../diagrams/drawing9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n2nlPHEMG8&amp;feature=youtu.b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dun.sollie@kristiania.n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sv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5.svg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1.png"/><Relationship Id="rId10" Type="http://schemas.microsoft.com/office/2007/relationships/diagramDrawing" Target="../diagrams/drawing6.xml"/><Relationship Id="rId4" Type="http://schemas.openxmlformats.org/officeDocument/2006/relationships/image" Target="../media/image5.svg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TK1104 – Digital teknologi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Første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kstSylinder 51">
            <a:extLst>
              <a:ext uri="{FF2B5EF4-FFF2-40B4-BE49-F238E27FC236}">
                <a16:creationId xmlns:a16="http://schemas.microsoft.com/office/drawing/2014/main" id="{9E7ECD8F-A8EE-46B1-907A-D289A723928F}"/>
              </a:ext>
            </a:extLst>
          </p:cNvPr>
          <p:cNvSpPr txBox="1"/>
          <p:nvPr/>
        </p:nvSpPr>
        <p:spPr>
          <a:xfrm flipH="1">
            <a:off x="3832551" y="3614840"/>
            <a:ext cx="27702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0011 0010</a:t>
            </a:r>
          </a:p>
          <a:p>
            <a:pPr algn="r"/>
            <a:r>
              <a:rPr lang="nb-NO" sz="2800" b="1" spc="300" dirty="0"/>
              <a:t> </a:t>
            </a: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88695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Subtraksjon med binære tall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CDC1A73-F022-443F-B04F-E0CFA6824993}"/>
              </a:ext>
            </a:extLst>
          </p:cNvPr>
          <p:cNvSpPr txBox="1"/>
          <p:nvPr/>
        </p:nvSpPr>
        <p:spPr>
          <a:xfrm flipH="1">
            <a:off x="-36477" y="2549504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-</a:t>
            </a:r>
            <a:r>
              <a:rPr lang="nb-NO" sz="2800" b="1" spc="300" dirty="0">
                <a:solidFill>
                  <a:srgbClr val="FF0000"/>
                </a:solidFill>
              </a:rPr>
              <a:t> 1100 1110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32" name="Grafikk 31" descr="Linjepil: rett">
            <a:extLst>
              <a:ext uri="{FF2B5EF4-FFF2-40B4-BE49-F238E27FC236}">
                <a16:creationId xmlns:a16="http://schemas.microsoft.com/office/drawing/2014/main" id="{A2BD6D51-89A7-43FA-85D0-7F0A00103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30222" y="2450353"/>
            <a:ext cx="1259748" cy="1259748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99ABC29-5067-4D2E-B93F-186DCA51BDBA}"/>
              </a:ext>
            </a:extLst>
          </p:cNvPr>
          <p:cNvSpPr txBox="1">
            <a:spLocks/>
          </p:cNvSpPr>
          <p:nvPr/>
        </p:nvSpPr>
        <p:spPr>
          <a:xfrm>
            <a:off x="2830223" y="2478425"/>
            <a:ext cx="150580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og +1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DD4D3A23-36A7-420D-ADC3-D673E3D8C328}"/>
              </a:ext>
            </a:extLst>
          </p:cNvPr>
          <p:cNvSpPr txBox="1"/>
          <p:nvPr/>
        </p:nvSpPr>
        <p:spPr>
          <a:xfrm flipH="1">
            <a:off x="3828608" y="2602753"/>
            <a:ext cx="27702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0011 0001</a:t>
            </a:r>
          </a:p>
          <a:p>
            <a:pPr algn="r"/>
            <a:r>
              <a:rPr lang="nb-NO" sz="2800" b="1" spc="300" dirty="0"/>
              <a:t> +               1</a:t>
            </a:r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35" name="Grafikk 34" descr="Linjepil: rett">
            <a:extLst>
              <a:ext uri="{FF2B5EF4-FFF2-40B4-BE49-F238E27FC236}">
                <a16:creationId xmlns:a16="http://schemas.microsoft.com/office/drawing/2014/main" id="{DC1AF8E9-BBB3-43BF-BD27-D12061F49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95307" y="2503602"/>
            <a:ext cx="1259748" cy="1259748"/>
          </a:xfrm>
          <a:prstGeom prst="rect">
            <a:avLst/>
          </a:prstGeom>
        </p:spPr>
      </p:pic>
      <p:sp>
        <p:nvSpPr>
          <p:cNvPr id="37" name="TekstSylinder 36">
            <a:extLst>
              <a:ext uri="{FF2B5EF4-FFF2-40B4-BE49-F238E27FC236}">
                <a16:creationId xmlns:a16="http://schemas.microsoft.com/office/drawing/2014/main" id="{46DAD16C-A5B5-4BDA-9AE3-545080BA3B49}"/>
              </a:ext>
            </a:extLst>
          </p:cNvPr>
          <p:cNvSpPr txBox="1"/>
          <p:nvPr/>
        </p:nvSpPr>
        <p:spPr>
          <a:xfrm flipH="1">
            <a:off x="7921892" y="2657251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+</a:t>
            </a:r>
            <a:r>
              <a:rPr lang="nb-NO" sz="2800" b="1" spc="300" dirty="0">
                <a:solidFill>
                  <a:srgbClr val="FF0000"/>
                </a:solidFill>
              </a:rPr>
              <a:t> 0011 0010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501B6A81-134E-4311-B92E-EAF67C856925}"/>
              </a:ext>
            </a:extLst>
          </p:cNvPr>
          <p:cNvCxnSpPr>
            <a:cxnSpLocks/>
          </p:cNvCxnSpPr>
          <p:nvPr/>
        </p:nvCxnSpPr>
        <p:spPr>
          <a:xfrm>
            <a:off x="8344885" y="3648260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9E3D44B1-DA1D-4B5E-A89D-16785E185841}"/>
              </a:ext>
            </a:extLst>
          </p:cNvPr>
          <p:cNvSpPr txBox="1"/>
          <p:nvPr/>
        </p:nvSpPr>
        <p:spPr>
          <a:xfrm>
            <a:off x="9675573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A5A1132-EF7E-4032-83CA-387A609CDFFE}"/>
              </a:ext>
            </a:extLst>
          </p:cNvPr>
          <p:cNvSpPr txBox="1"/>
          <p:nvPr/>
        </p:nvSpPr>
        <p:spPr>
          <a:xfrm>
            <a:off x="10126243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F21FE5F-A7D1-42CF-99C9-FE4ECC58BCA7}"/>
              </a:ext>
            </a:extLst>
          </p:cNvPr>
          <p:cNvSpPr txBox="1"/>
          <p:nvPr/>
        </p:nvSpPr>
        <p:spPr>
          <a:xfrm>
            <a:off x="10351579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FF1EE3C9-135B-40C4-A885-886574E806AF}"/>
              </a:ext>
            </a:extLst>
          </p:cNvPr>
          <p:cNvSpPr txBox="1"/>
          <p:nvPr/>
        </p:nvSpPr>
        <p:spPr>
          <a:xfrm>
            <a:off x="9900908" y="3608307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89786867-C387-416E-9198-C0801CBB1C26}"/>
              </a:ext>
            </a:extLst>
          </p:cNvPr>
          <p:cNvSpPr txBox="1"/>
          <p:nvPr/>
        </p:nvSpPr>
        <p:spPr>
          <a:xfrm>
            <a:off x="8663645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EADF7450-FE26-4453-A290-AF0CC5D70088}"/>
              </a:ext>
            </a:extLst>
          </p:cNvPr>
          <p:cNvSpPr txBox="1"/>
          <p:nvPr/>
        </p:nvSpPr>
        <p:spPr>
          <a:xfrm>
            <a:off x="9114315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CC866B24-6F72-415F-93D6-D228CFC14206}"/>
              </a:ext>
            </a:extLst>
          </p:cNvPr>
          <p:cNvSpPr txBox="1"/>
          <p:nvPr/>
        </p:nvSpPr>
        <p:spPr>
          <a:xfrm>
            <a:off x="9339651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D571D62D-17D6-4F85-A5B9-9497831F3268}"/>
              </a:ext>
            </a:extLst>
          </p:cNvPr>
          <p:cNvSpPr txBox="1"/>
          <p:nvPr/>
        </p:nvSpPr>
        <p:spPr>
          <a:xfrm>
            <a:off x="8888980" y="3610314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AC700329-571A-4019-A932-9763AFB575A2}"/>
              </a:ext>
            </a:extLst>
          </p:cNvPr>
          <p:cNvSpPr txBox="1"/>
          <p:nvPr/>
        </p:nvSpPr>
        <p:spPr>
          <a:xfrm>
            <a:off x="9115562" y="2512933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A3156A5F-FE47-4C26-8B5C-03F20A6F833F}"/>
              </a:ext>
            </a:extLst>
          </p:cNvPr>
          <p:cNvSpPr txBox="1"/>
          <p:nvPr/>
        </p:nvSpPr>
        <p:spPr>
          <a:xfrm>
            <a:off x="8894389" y="2508171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4235526E-F697-4A3B-9137-4D310C7249B4}"/>
              </a:ext>
            </a:extLst>
          </p:cNvPr>
          <p:cNvSpPr txBox="1"/>
          <p:nvPr/>
        </p:nvSpPr>
        <p:spPr>
          <a:xfrm>
            <a:off x="8692221" y="2511280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E034118-D342-4782-9E23-CE66DF4304FB}"/>
              </a:ext>
            </a:extLst>
          </p:cNvPr>
          <p:cNvSpPr txBox="1">
            <a:spLocks/>
          </p:cNvSpPr>
          <p:nvPr/>
        </p:nvSpPr>
        <p:spPr>
          <a:xfrm>
            <a:off x="6695307" y="2549504"/>
            <a:ext cx="150580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Addisjon</a:t>
            </a:r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9A10EC52-E92E-47D9-A37C-BA2CB449520A}"/>
              </a:ext>
            </a:extLst>
          </p:cNvPr>
          <p:cNvCxnSpPr>
            <a:cxnSpLocks/>
          </p:cNvCxnSpPr>
          <p:nvPr/>
        </p:nvCxnSpPr>
        <p:spPr>
          <a:xfrm>
            <a:off x="4138962" y="3651361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" grpId="0"/>
      <p:bldP spid="33" grpId="0"/>
      <p:bldP spid="34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D585BF-1072-41D9-B457-9C77C9A4EC8E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21390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kunne representere negative tall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Fungerer ved bestemt presisjon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8 eller 16 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kommer se på toerkomplement med 8 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Mest signifikante bit, MSB, indikerer om det er et negativt tall eller ikke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11013F3-D5AC-4F9F-9D25-5B27CAE8AE74}"/>
              </a:ext>
            </a:extLst>
          </p:cNvPr>
          <p:cNvSpPr txBox="1"/>
          <p:nvPr/>
        </p:nvSpPr>
        <p:spPr>
          <a:xfrm flipH="1">
            <a:off x="685800" y="4066425"/>
            <a:ext cx="30379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0</a:t>
            </a:r>
            <a:r>
              <a:rPr lang="nb-NO" sz="2800" b="1" spc="300" dirty="0"/>
              <a:t>111 1111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000 0000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111 1111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pic>
        <p:nvPicPr>
          <p:cNvPr id="10" name="Grafikk 9" descr="Linjepil: rett">
            <a:extLst>
              <a:ext uri="{FF2B5EF4-FFF2-40B4-BE49-F238E27FC236}">
                <a16:creationId xmlns:a16="http://schemas.microsoft.com/office/drawing/2014/main" id="{582C636D-D524-4C2E-A4D9-42DAF5D46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4012411"/>
            <a:ext cx="914400" cy="914400"/>
          </a:xfrm>
          <a:prstGeom prst="rect">
            <a:avLst/>
          </a:prstGeom>
        </p:spPr>
      </p:pic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77E22A5D-65E7-4AC0-A67E-83E46FF41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4689410"/>
            <a:ext cx="914400" cy="9144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B36884-110F-417E-BF1B-6B3B0B030D14}"/>
              </a:ext>
            </a:extLst>
          </p:cNvPr>
          <p:cNvSpPr txBox="1">
            <a:spLocks/>
          </p:cNvSpPr>
          <p:nvPr/>
        </p:nvSpPr>
        <p:spPr>
          <a:xfrm>
            <a:off x="3642451" y="4281216"/>
            <a:ext cx="678881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Største positive tallet i 8 bit presisjon er +127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808808-32BB-484C-B138-589B394486CA}"/>
              </a:ext>
            </a:extLst>
          </p:cNvPr>
          <p:cNvSpPr txBox="1">
            <a:spLocks/>
          </p:cNvSpPr>
          <p:nvPr/>
        </p:nvSpPr>
        <p:spPr>
          <a:xfrm>
            <a:off x="3664486" y="4961944"/>
            <a:ext cx="715739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Den laveste tallet i 8 bit presisjon er -128</a:t>
            </a:r>
          </a:p>
        </p:txBody>
      </p:sp>
      <p:pic>
        <p:nvPicPr>
          <p:cNvPr id="14" name="Grafikk 13" descr="Linjepil: rett">
            <a:extLst>
              <a:ext uri="{FF2B5EF4-FFF2-40B4-BE49-F238E27FC236}">
                <a16:creationId xmlns:a16="http://schemas.microsoft.com/office/drawing/2014/main" id="{6345E22A-1E63-40FB-8D63-4E4CE142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87623">
            <a:off x="890286" y="3757810"/>
            <a:ext cx="684521" cy="6845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712492-E231-473A-BA7E-6EF768B9A52A}"/>
              </a:ext>
            </a:extLst>
          </p:cNvPr>
          <p:cNvSpPr txBox="1">
            <a:spLocks/>
          </p:cNvSpPr>
          <p:nvPr/>
        </p:nvSpPr>
        <p:spPr>
          <a:xfrm>
            <a:off x="1511360" y="3751016"/>
            <a:ext cx="521222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MSB</a:t>
            </a:r>
          </a:p>
        </p:txBody>
      </p:sp>
      <p:pic>
        <p:nvPicPr>
          <p:cNvPr id="15" name="Grafikk 14" descr="Linjepil: rett">
            <a:extLst>
              <a:ext uri="{FF2B5EF4-FFF2-40B4-BE49-F238E27FC236}">
                <a16:creationId xmlns:a16="http://schemas.microsoft.com/office/drawing/2014/main" id="{60D74CED-2265-43AC-9462-6D1580472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052" y="5310019"/>
            <a:ext cx="914400" cy="9144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79D18E-EF6A-46DC-985F-363340C54044}"/>
              </a:ext>
            </a:extLst>
          </p:cNvPr>
          <p:cNvSpPr txBox="1">
            <a:spLocks/>
          </p:cNvSpPr>
          <p:nvPr/>
        </p:nvSpPr>
        <p:spPr>
          <a:xfrm>
            <a:off x="3664486" y="5582553"/>
            <a:ext cx="715739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-128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(64 + 32 + 16 + 8 + 4 + 2 + 1) = </a:t>
            </a:r>
            <a:r>
              <a:rPr lang="nb-NO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-128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+ 127 = -1</a:t>
            </a:r>
          </a:p>
        </p:txBody>
      </p:sp>
    </p:spTree>
    <p:extLst>
      <p:ext uri="{BB962C8B-B14F-4D97-AF65-F5344CB8AC3E}">
        <p14:creationId xmlns:p14="http://schemas.microsoft.com/office/powerpoint/2010/main" val="35885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8555018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binært til desimalt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711013F3-D5AC-4F9F-9D25-5B27CAE8AE74}"/>
              </a:ext>
            </a:extLst>
          </p:cNvPr>
          <p:cNvSpPr txBox="1"/>
          <p:nvPr/>
        </p:nvSpPr>
        <p:spPr>
          <a:xfrm flipH="1">
            <a:off x="5214769" y="3429000"/>
            <a:ext cx="40260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001 0101  </a:t>
            </a:r>
            <a:r>
              <a:rPr lang="nb-NO" sz="2800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-128 </a:t>
            </a:r>
            <a:r>
              <a:rPr lang="nb-NO" sz="2800" spc="300" dirty="0"/>
              <a:t>+</a:t>
            </a:r>
            <a:r>
              <a:rPr lang="nb-NO" sz="2800" spc="300" dirty="0">
                <a:solidFill>
                  <a:srgbClr val="FF0000"/>
                </a:solidFill>
              </a:rPr>
              <a:t> </a:t>
            </a:r>
            <a:r>
              <a:rPr lang="nb-NO" sz="2800" spc="300" dirty="0"/>
              <a:t>(16 + 4 + 1) = 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-128 </a:t>
            </a:r>
            <a:r>
              <a:rPr lang="nb-NO" sz="2800" spc="300" dirty="0"/>
              <a:t>+ 21  = 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-107</a:t>
            </a:r>
          </a:p>
          <a:p>
            <a:pPr>
              <a:lnSpc>
                <a:spcPct val="150000"/>
              </a:lnSpc>
            </a:pPr>
            <a:endParaRPr lang="nb-NO" sz="2800" spc="300" dirty="0"/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800" y="3429000"/>
            <a:ext cx="3746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rgbClr val="FF0000"/>
                </a:solidFill>
              </a:rPr>
              <a:t>0</a:t>
            </a:r>
            <a:r>
              <a:rPr lang="nb-NO" sz="2800" b="1" spc="300" dirty="0"/>
              <a:t>001 0101  </a:t>
            </a:r>
            <a:r>
              <a:rPr lang="nb-NO" sz="2800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0 </a:t>
            </a:r>
            <a:r>
              <a:rPr lang="nb-NO" sz="2800" spc="300" dirty="0"/>
              <a:t>+ (16 + 4 + 1)  =  </a:t>
            </a:r>
          </a:p>
          <a:p>
            <a:pPr>
              <a:lnSpc>
                <a:spcPct val="150000"/>
              </a:lnSpc>
            </a:pPr>
            <a:r>
              <a:rPr lang="nb-NO" sz="2800" spc="300" dirty="0">
                <a:solidFill>
                  <a:srgbClr val="FF0000"/>
                </a:solidFill>
              </a:rPr>
              <a:t>0</a:t>
            </a:r>
            <a:r>
              <a:rPr lang="nb-NO" sz="2800" spc="300" dirty="0"/>
              <a:t> + 21 = 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21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8863149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desimalt til binært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800" y="3429000"/>
            <a:ext cx="3746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21 =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21 - </a:t>
            </a:r>
            <a:r>
              <a:rPr lang="nb-NO" sz="2800" b="1" spc="300" dirty="0">
                <a:solidFill>
                  <a:schemeClr val="accent4"/>
                </a:solidFill>
              </a:rPr>
              <a:t>16</a:t>
            </a:r>
            <a:r>
              <a:rPr lang="nb-NO" sz="2800" b="1" spc="300" dirty="0"/>
              <a:t> =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5 - </a:t>
            </a:r>
            <a:r>
              <a:rPr lang="nb-NO" sz="2800" b="1" spc="300" dirty="0">
                <a:solidFill>
                  <a:schemeClr val="accent4"/>
                </a:solidFill>
              </a:rPr>
              <a:t>4</a:t>
            </a:r>
            <a:r>
              <a:rPr lang="nb-NO" sz="2800" b="1" spc="300" dirty="0"/>
              <a:t> =</a:t>
            </a:r>
          </a:p>
          <a:p>
            <a:pPr>
              <a:lnSpc>
                <a:spcPct val="150000"/>
              </a:lnSpc>
            </a:pPr>
            <a:r>
              <a:rPr lang="nb-NO" sz="2800" b="1" spc="300" dirty="0">
                <a:solidFill>
                  <a:schemeClr val="accent4"/>
                </a:solidFill>
              </a:rPr>
              <a:t>1</a:t>
            </a:r>
            <a:r>
              <a:rPr lang="nb-NO" sz="2800" b="1" spc="300" dirty="0"/>
              <a:t> 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8C7DEE3-A124-4B8D-9009-FBD865B2E8CC}"/>
              </a:ext>
            </a:extLst>
          </p:cNvPr>
          <p:cNvSpPr txBox="1"/>
          <p:nvPr/>
        </p:nvSpPr>
        <p:spPr>
          <a:xfrm flipH="1">
            <a:off x="5371363" y="1583905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0000 0000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E9774E80-09A6-42C5-8DF3-37301B369DCD}"/>
              </a:ext>
            </a:extLst>
          </p:cNvPr>
          <p:cNvSpPr/>
          <p:nvPr/>
        </p:nvSpPr>
        <p:spPr>
          <a:xfrm>
            <a:off x="5508168" y="2493553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128   64    32    16          8      4      2      1 </a:t>
            </a:r>
            <a:endParaRPr lang="sv-SE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D4BC04A-AB13-47A4-8580-D2D537F0E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673864"/>
              </p:ext>
            </p:extLst>
          </p:nvPr>
        </p:nvGraphicFramePr>
        <p:xfrm>
          <a:off x="10237331" y="1982203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25ECDD6-8572-46DC-83DC-379156681801}"/>
              </a:ext>
            </a:extLst>
          </p:cNvPr>
          <p:cNvSpPr txBox="1"/>
          <p:nvPr/>
        </p:nvSpPr>
        <p:spPr>
          <a:xfrm flipH="1">
            <a:off x="5371363" y="1592409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0000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1B6C2B4-3A7F-4980-A7C8-57F34C72804B}"/>
              </a:ext>
            </a:extLst>
          </p:cNvPr>
          <p:cNvSpPr txBox="1"/>
          <p:nvPr/>
        </p:nvSpPr>
        <p:spPr>
          <a:xfrm flipH="1">
            <a:off x="5371363" y="1583905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B67EAEA8-095C-4A9B-B673-C3A9872510A5}"/>
              </a:ext>
            </a:extLst>
          </p:cNvPr>
          <p:cNvSpPr txBox="1"/>
          <p:nvPr/>
        </p:nvSpPr>
        <p:spPr>
          <a:xfrm flipH="1">
            <a:off x="5371363" y="1581296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 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722917-D1BA-423A-8495-2EAF8B63F3EE}"/>
              </a:ext>
            </a:extLst>
          </p:cNvPr>
          <p:cNvSpPr txBox="1">
            <a:spLocks/>
          </p:cNvSpPr>
          <p:nvPr/>
        </p:nvSpPr>
        <p:spPr>
          <a:xfrm>
            <a:off x="2471828" y="3258622"/>
            <a:ext cx="1070434" cy="56046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199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CD558C9-4D51-45DF-87D1-A292EFE64DE7}"/>
              </a:ext>
            </a:extLst>
          </p:cNvPr>
          <p:cNvSpPr txBox="1">
            <a:spLocks/>
          </p:cNvSpPr>
          <p:nvPr/>
        </p:nvSpPr>
        <p:spPr>
          <a:xfrm>
            <a:off x="3393149" y="453740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21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r>
              <a:rPr lang="nb-NO" b="1" spc="300" dirty="0">
                <a:cs typeface="Arial" panose="020B0604020202020204" pitchFamily="34" charset="0"/>
              </a:rPr>
              <a:t> = 0001 0101</a:t>
            </a:r>
            <a:r>
              <a:rPr lang="nb-NO" b="1" spc="300" baseline="-25000" dirty="0"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6" grpId="0" build="allAtOnce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3615D5C-9771-4128-91EF-A7F4D52DFAF4}"/>
              </a:ext>
            </a:extLst>
          </p:cNvPr>
          <p:cNvSpPr txBox="1">
            <a:spLocks/>
          </p:cNvSpPr>
          <p:nvPr/>
        </p:nvSpPr>
        <p:spPr>
          <a:xfrm>
            <a:off x="5587171" y="5482806"/>
            <a:ext cx="3825802" cy="9961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</a:t>
            </a:r>
          </a:p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-107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r>
              <a:rPr lang="nb-NO" b="1" spc="300" dirty="0">
                <a:cs typeface="Arial" panose="020B0604020202020204" pitchFamily="34" charset="0"/>
              </a:rPr>
              <a:t> = 1001 0101</a:t>
            </a:r>
            <a:r>
              <a:rPr lang="nb-NO" b="1" spc="300" baseline="-25000" dirty="0"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8C778FF-DAD4-4F96-9AA0-ACF7469157BE}"/>
              </a:ext>
            </a:extLst>
          </p:cNvPr>
          <p:cNvSpPr/>
          <p:nvPr/>
        </p:nvSpPr>
        <p:spPr>
          <a:xfrm>
            <a:off x="5434488" y="5556131"/>
            <a:ext cx="4232026" cy="922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278938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Toerkomplement – desimalt til binært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64FB698-2338-4E68-B1B5-4A8441DEF67C}"/>
              </a:ext>
            </a:extLst>
          </p:cNvPr>
          <p:cNvSpPr txBox="1"/>
          <p:nvPr/>
        </p:nvSpPr>
        <p:spPr>
          <a:xfrm flipH="1">
            <a:off x="685799" y="2984864"/>
            <a:ext cx="453934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-107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r>
              <a:rPr lang="nb-NO" sz="2800" b="1" spc="300" dirty="0"/>
              <a:t>107 – </a:t>
            </a:r>
            <a:r>
              <a:rPr lang="nb-NO" sz="2800" b="1" spc="300" dirty="0">
                <a:solidFill>
                  <a:schemeClr val="accent4"/>
                </a:solidFill>
              </a:rPr>
              <a:t>64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43 – </a:t>
            </a:r>
            <a:r>
              <a:rPr lang="nb-NO" sz="2800" b="1" spc="300" dirty="0">
                <a:solidFill>
                  <a:schemeClr val="accent4"/>
                </a:solidFill>
              </a:rPr>
              <a:t>32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11 – </a:t>
            </a:r>
            <a:r>
              <a:rPr lang="nb-NO" sz="2800" b="1" spc="300" dirty="0">
                <a:solidFill>
                  <a:schemeClr val="accent4"/>
                </a:solidFill>
              </a:rPr>
              <a:t>8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3 – </a:t>
            </a:r>
            <a:r>
              <a:rPr lang="nb-NO" sz="2800" b="1" spc="300" dirty="0">
                <a:solidFill>
                  <a:schemeClr val="accent4"/>
                </a:solidFill>
              </a:rPr>
              <a:t>2</a:t>
            </a:r>
            <a:r>
              <a:rPr lang="nb-NO" sz="2800" b="1" spc="300" dirty="0"/>
              <a:t> = </a:t>
            </a:r>
            <a:r>
              <a:rPr lang="nb-NO" sz="2800" b="1" spc="300" dirty="0">
                <a:solidFill>
                  <a:schemeClr val="accent4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449FA8-414E-405E-A051-C3A05D67456A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14568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Hva vet vi?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snakker om toerkomplement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EB0FD222-F4DA-48D7-A216-A5C3D0274972}"/>
              </a:ext>
            </a:extLst>
          </p:cNvPr>
          <p:cNvSpPr txBox="1"/>
          <p:nvPr/>
        </p:nvSpPr>
        <p:spPr>
          <a:xfrm flipH="1">
            <a:off x="5371363" y="1218141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0000 0000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069813D-E47D-40FF-B381-ED2AB2E36365}"/>
              </a:ext>
            </a:extLst>
          </p:cNvPr>
          <p:cNvSpPr/>
          <p:nvPr/>
        </p:nvSpPr>
        <p:spPr>
          <a:xfrm>
            <a:off x="5508168" y="2127789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128   64    32    16          8      4      2      1 </a:t>
            </a:r>
            <a:endParaRPr lang="sv-SE" b="1" dirty="0"/>
          </a:p>
        </p:txBody>
      </p:sp>
      <p:pic>
        <p:nvPicPr>
          <p:cNvPr id="20" name="Grafikk 19" descr="Linjepil: rett">
            <a:extLst>
              <a:ext uri="{FF2B5EF4-FFF2-40B4-BE49-F238E27FC236}">
                <a16:creationId xmlns:a16="http://schemas.microsoft.com/office/drawing/2014/main" id="{ADD99858-D155-47E5-ADA0-40EF9BFBA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50043" y="3647387"/>
            <a:ext cx="656930" cy="65693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F5B050-3F67-4292-88C6-CE094472BA7C}"/>
              </a:ext>
            </a:extLst>
          </p:cNvPr>
          <p:cNvSpPr txBox="1">
            <a:spLocks/>
          </p:cNvSpPr>
          <p:nvPr/>
        </p:nvSpPr>
        <p:spPr>
          <a:xfrm>
            <a:off x="1266724" y="3818979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+107 til binært</a:t>
            </a:r>
          </a:p>
        </p:txBody>
      </p:sp>
      <p:pic>
        <p:nvPicPr>
          <p:cNvPr id="23" name="Grafikk 22" descr="Linjepil: rett">
            <a:extLst>
              <a:ext uri="{FF2B5EF4-FFF2-40B4-BE49-F238E27FC236}">
                <a16:creationId xmlns:a16="http://schemas.microsoft.com/office/drawing/2014/main" id="{0327CC72-F181-4DFA-B76E-86F2C3F7A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434488" y="2621090"/>
            <a:ext cx="656930" cy="65693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CFA712-B126-4843-BD77-831A205A617A}"/>
              </a:ext>
            </a:extLst>
          </p:cNvPr>
          <p:cNvSpPr txBox="1">
            <a:spLocks/>
          </p:cNvSpPr>
          <p:nvPr/>
        </p:nvSpPr>
        <p:spPr>
          <a:xfrm>
            <a:off x="5851169" y="2792682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og +1 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DBB74903-24CB-4CC2-9B28-4E149564B911}"/>
              </a:ext>
            </a:extLst>
          </p:cNvPr>
          <p:cNvSpPr txBox="1"/>
          <p:nvPr/>
        </p:nvSpPr>
        <p:spPr>
          <a:xfrm flipH="1">
            <a:off x="5150891" y="3347050"/>
            <a:ext cx="27702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</a:t>
            </a:r>
            <a:r>
              <a:rPr lang="nb-NO" sz="2800" b="1" spc="300" dirty="0">
                <a:solidFill>
                  <a:srgbClr val="FF0000"/>
                </a:solidFill>
              </a:rPr>
              <a:t> </a:t>
            </a:r>
            <a:r>
              <a:rPr lang="nb-NO" sz="2800" b="1" spc="300" dirty="0"/>
              <a:t>0100</a:t>
            </a:r>
          </a:p>
          <a:p>
            <a:pPr algn="r"/>
            <a:r>
              <a:rPr lang="nb-NO" sz="2800" b="1" spc="300" dirty="0"/>
              <a:t> +               1</a:t>
            </a:r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31715B79-1367-47CA-9EC0-76C8C70F3060}"/>
              </a:ext>
            </a:extLst>
          </p:cNvPr>
          <p:cNvCxnSpPr>
            <a:cxnSpLocks/>
          </p:cNvCxnSpPr>
          <p:nvPr/>
        </p:nvCxnSpPr>
        <p:spPr>
          <a:xfrm>
            <a:off x="5461245" y="4395658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D7D3A902-919D-4A24-A281-F3BFE2894856}"/>
              </a:ext>
            </a:extLst>
          </p:cNvPr>
          <p:cNvSpPr txBox="1"/>
          <p:nvPr/>
        </p:nvSpPr>
        <p:spPr>
          <a:xfrm flipH="1">
            <a:off x="5164719" y="4435449"/>
            <a:ext cx="27702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>
                <a:solidFill>
                  <a:srgbClr val="FF0000"/>
                </a:solidFill>
              </a:rPr>
              <a:t>1</a:t>
            </a:r>
            <a:r>
              <a:rPr lang="nb-NO" sz="2800" b="1" spc="300" dirty="0"/>
              <a:t>001 0101</a:t>
            </a:r>
            <a:endParaRPr lang="sv-SE" sz="2800" b="1" spc="300" dirty="0"/>
          </a:p>
          <a:p>
            <a:pPr algn="r"/>
            <a:endParaRPr lang="sv-SE" spc="300" dirty="0"/>
          </a:p>
        </p:txBody>
      </p:sp>
      <p:pic>
        <p:nvPicPr>
          <p:cNvPr id="29" name="Grafikk 28" descr="Linjepil: rett">
            <a:extLst>
              <a:ext uri="{FF2B5EF4-FFF2-40B4-BE49-F238E27FC236}">
                <a16:creationId xmlns:a16="http://schemas.microsoft.com/office/drawing/2014/main" id="{E64A8514-23F9-406E-B428-47017FA11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461245" y="4847999"/>
            <a:ext cx="656930" cy="656930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426EBD8-E65D-4903-A062-993008012730}"/>
              </a:ext>
            </a:extLst>
          </p:cNvPr>
          <p:cNvSpPr txBox="1">
            <a:spLocks/>
          </p:cNvSpPr>
          <p:nvPr/>
        </p:nvSpPr>
        <p:spPr>
          <a:xfrm>
            <a:off x="5877926" y="5019591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Sjekker om det er riktig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25C28A29-BE34-46D8-9154-12F8D997F4EF}"/>
              </a:ext>
            </a:extLst>
          </p:cNvPr>
          <p:cNvSpPr txBox="1"/>
          <p:nvPr/>
        </p:nvSpPr>
        <p:spPr>
          <a:xfrm flipH="1">
            <a:off x="5592895" y="5579115"/>
            <a:ext cx="611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spc="300" dirty="0">
                <a:solidFill>
                  <a:srgbClr val="FF0000"/>
                </a:solidFill>
              </a:rPr>
              <a:t>-128 </a:t>
            </a:r>
            <a:r>
              <a:rPr lang="nb-NO" sz="2400" b="1" spc="300" dirty="0"/>
              <a:t>+</a:t>
            </a:r>
            <a:r>
              <a:rPr lang="nb-NO" sz="2400" b="1" spc="300" dirty="0">
                <a:solidFill>
                  <a:srgbClr val="FF0000"/>
                </a:solidFill>
              </a:rPr>
              <a:t> </a:t>
            </a:r>
            <a:r>
              <a:rPr lang="nb-NO" sz="2400" b="1" spc="300" dirty="0"/>
              <a:t>(16 + 4 + 1) =</a:t>
            </a:r>
          </a:p>
          <a:p>
            <a:r>
              <a:rPr lang="nb-NO" sz="2400" b="1" spc="300" dirty="0">
                <a:solidFill>
                  <a:srgbClr val="FF0000"/>
                </a:solidFill>
              </a:rPr>
              <a:t>-128 </a:t>
            </a:r>
            <a:r>
              <a:rPr lang="nb-NO" sz="2400" b="1" spc="300" dirty="0"/>
              <a:t>+ 21 = -107</a:t>
            </a:r>
            <a:endParaRPr lang="sv-SE" sz="1600" spc="300" dirty="0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BAE4308B-6373-427D-9984-E78D3F4AF035}"/>
              </a:ext>
            </a:extLst>
          </p:cNvPr>
          <p:cNvSpPr txBox="1"/>
          <p:nvPr/>
        </p:nvSpPr>
        <p:spPr>
          <a:xfrm flipH="1">
            <a:off x="5371363" y="1215532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00 0000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1D0313DF-2C56-479B-A739-1D50BB3E0CD5}"/>
              </a:ext>
            </a:extLst>
          </p:cNvPr>
          <p:cNvSpPr txBox="1"/>
          <p:nvPr/>
        </p:nvSpPr>
        <p:spPr>
          <a:xfrm flipH="1">
            <a:off x="5371363" y="1223541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0 0000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783ABF58-7452-4214-BE78-7B76202FF1E9}"/>
              </a:ext>
            </a:extLst>
          </p:cNvPr>
          <p:cNvSpPr txBox="1"/>
          <p:nvPr/>
        </p:nvSpPr>
        <p:spPr>
          <a:xfrm flipH="1">
            <a:off x="5371363" y="1219179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000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2FCB4468-162E-49F9-93DC-688AEB24155A}"/>
              </a:ext>
            </a:extLst>
          </p:cNvPr>
          <p:cNvSpPr txBox="1"/>
          <p:nvPr/>
        </p:nvSpPr>
        <p:spPr>
          <a:xfrm flipH="1">
            <a:off x="5371363" y="1214866"/>
            <a:ext cx="4865968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r>
              <a:rPr lang="nb-NO" sz="4800" b="1" spc="1500" dirty="0"/>
              <a:t>0 </a:t>
            </a:r>
            <a:r>
              <a:rPr lang="nb-NO" sz="4800" b="1" spc="1500" dirty="0">
                <a:solidFill>
                  <a:schemeClr val="accent4"/>
                </a:solidFill>
              </a:rPr>
              <a:t>1</a:t>
            </a:r>
            <a:r>
              <a:rPr lang="nb-NO" sz="4800" b="1" spc="1500" dirty="0"/>
              <a:t>0</a:t>
            </a:r>
            <a:r>
              <a:rPr lang="nb-NO" sz="4800" b="1" spc="1500" dirty="0">
                <a:solidFill>
                  <a:schemeClr val="accent4"/>
                </a:solidFill>
              </a:rPr>
              <a:t>11</a:t>
            </a:r>
            <a:endParaRPr lang="nb-NO" sz="4800" b="1" spc="1500" dirty="0"/>
          </a:p>
        </p:txBody>
      </p:sp>
    </p:spTree>
    <p:extLst>
      <p:ext uri="{BB962C8B-B14F-4D97-AF65-F5344CB8AC3E}">
        <p14:creationId xmlns:p14="http://schemas.microsoft.com/office/powerpoint/2010/main" val="9830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 animBg="1"/>
      <p:bldP spid="21" grpId="0"/>
      <p:bldP spid="24" grpId="0"/>
      <p:bldP spid="26" grpId="0"/>
      <p:bldP spid="28" grpId="0"/>
      <p:bldP spid="30" grpId="0"/>
      <p:bldP spid="31" grpId="0"/>
      <p:bldP spid="31" grpId="1"/>
      <p:bldP spid="32" grpId="0" build="allAtOnce"/>
      <p:bldP spid="33" grpId="0" build="allAtOnce"/>
      <p:bldP spid="3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C7591E-1F9D-4B93-9A49-19D8C9E48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17300"/>
              </p:ext>
            </p:extLst>
          </p:nvPr>
        </p:nvGraphicFramePr>
        <p:xfrm>
          <a:off x="7869969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ED1D31-3AFF-40CA-B5D3-9AC4DDE5A355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6286500" cy="21390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Tallsystem med 16 som base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Bokstavene</a:t>
            </a:r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 A-F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er en verdi av et tall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spare plass og mulighet for å skrive binære tall mer kompakt</a:t>
            </a:r>
          </a:p>
          <a:p>
            <a:r>
              <a:rPr lang="nb-NO" sz="2000" b="1" dirty="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indikerer at det er et heksadesimal</a:t>
            </a: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312C44-F41D-4A46-B049-DAAD2A5F279C}"/>
              </a:ext>
            </a:extLst>
          </p:cNvPr>
          <p:cNvSpPr txBox="1">
            <a:spLocks/>
          </p:cNvSpPr>
          <p:nvPr/>
        </p:nvSpPr>
        <p:spPr>
          <a:xfrm>
            <a:off x="762604" y="36378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5B746EE2-9160-4973-B374-09DBF082CE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915005" y="4135957"/>
            <a:ext cx="656930" cy="656930"/>
          </a:xfrm>
          <a:prstGeom prst="rect">
            <a:avLst/>
          </a:prstGeom>
        </p:spPr>
      </p:pic>
      <p:pic>
        <p:nvPicPr>
          <p:cNvPr id="12" name="Grafikk 11" descr="Linjepil: rett">
            <a:extLst>
              <a:ext uri="{FF2B5EF4-FFF2-40B4-BE49-F238E27FC236}">
                <a16:creationId xmlns:a16="http://schemas.microsoft.com/office/drawing/2014/main" id="{9292CC6F-7E66-4100-BB49-DCF56804CC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908278" y="4122865"/>
            <a:ext cx="656930" cy="65693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F141484C-2C2A-48D6-9D1A-CC18A24DF2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886075" y="4087845"/>
            <a:ext cx="656930" cy="656930"/>
          </a:xfrm>
          <a:prstGeom prst="rect">
            <a:avLst/>
          </a:prstGeom>
        </p:spPr>
      </p:pic>
      <p:pic>
        <p:nvPicPr>
          <p:cNvPr id="14" name="Grafikk 13" descr="Linjepil: rett">
            <a:extLst>
              <a:ext uri="{FF2B5EF4-FFF2-40B4-BE49-F238E27FC236}">
                <a16:creationId xmlns:a16="http://schemas.microsoft.com/office/drawing/2014/main" id="{D3DD9559-0EAB-45FF-831B-39D2C4889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925525" y="4087845"/>
            <a:ext cx="656930" cy="6569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BCA410-0B55-4B96-85D0-445310ABFDDD}"/>
              </a:ext>
            </a:extLst>
          </p:cNvPr>
          <p:cNvSpPr txBox="1">
            <a:spLocks/>
          </p:cNvSpPr>
          <p:nvPr/>
        </p:nvSpPr>
        <p:spPr>
          <a:xfrm>
            <a:off x="743554" y="477979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10</a:t>
            </a:r>
            <a:r>
              <a:rPr lang="nb-NO" b="1" spc="300" dirty="0">
                <a:cs typeface="Arial" panose="020B0604020202020204" pitchFamily="34" charset="0"/>
              </a:rPr>
              <a:t>   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14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6E7BC9-D63F-4D5F-BD59-1E806A5417E8}"/>
              </a:ext>
            </a:extLst>
          </p:cNvPr>
          <p:cNvSpPr txBox="1">
            <a:spLocks/>
          </p:cNvSpPr>
          <p:nvPr/>
        </p:nvSpPr>
        <p:spPr>
          <a:xfrm>
            <a:off x="762604" y="580467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</a:t>
            </a:r>
            <a:r>
              <a:rPr lang="nb-NO" b="1" spc="300">
                <a:solidFill>
                  <a:schemeClr val="accent2"/>
                </a:solidFill>
                <a:cs typeface="Arial" panose="020B0604020202020204" pitchFamily="34" charset="0"/>
              </a:rPr>
              <a:t>A      </a:t>
            </a:r>
            <a:r>
              <a:rPr lang="nb-NO" b="1" spc="30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E</a:t>
            </a:r>
            <a:r>
              <a:rPr lang="nb-NO" b="1" spc="30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7D0DB4B6-7B99-44C9-8A1E-C4A088A4F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915005" y="5181380"/>
            <a:ext cx="656930" cy="656930"/>
          </a:xfrm>
          <a:prstGeom prst="rect">
            <a:avLst/>
          </a:prstGeom>
        </p:spPr>
      </p:pic>
      <p:pic>
        <p:nvPicPr>
          <p:cNvPr id="18" name="Grafikk 17" descr="Linjepil: rett">
            <a:extLst>
              <a:ext uri="{FF2B5EF4-FFF2-40B4-BE49-F238E27FC236}">
                <a16:creationId xmlns:a16="http://schemas.microsoft.com/office/drawing/2014/main" id="{801CFF54-DB8F-43BB-8CBE-72C4ADAF9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908278" y="5168288"/>
            <a:ext cx="656930" cy="656930"/>
          </a:xfrm>
          <a:prstGeom prst="rect">
            <a:avLst/>
          </a:prstGeom>
        </p:spPr>
      </p:pic>
      <p:pic>
        <p:nvPicPr>
          <p:cNvPr id="19" name="Grafikk 18" descr="Linjepil: rett">
            <a:extLst>
              <a:ext uri="{FF2B5EF4-FFF2-40B4-BE49-F238E27FC236}">
                <a16:creationId xmlns:a16="http://schemas.microsoft.com/office/drawing/2014/main" id="{08E815B0-CB12-42A6-B8F0-7EB68A4C5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2886075" y="5133268"/>
            <a:ext cx="656930" cy="656930"/>
          </a:xfrm>
          <a:prstGeom prst="rect">
            <a:avLst/>
          </a:prstGeom>
        </p:spPr>
      </p:pic>
      <p:pic>
        <p:nvPicPr>
          <p:cNvPr id="20" name="Grafikk 19" descr="Linjepil: rett">
            <a:extLst>
              <a:ext uri="{FF2B5EF4-FFF2-40B4-BE49-F238E27FC236}">
                <a16:creationId xmlns:a16="http://schemas.microsoft.com/office/drawing/2014/main" id="{89D7C6B7-F4C8-4166-8DD7-20880E9A3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3925525" y="5133268"/>
            <a:ext cx="656930" cy="65693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63F17F-01F9-4339-B710-3B2DD35DB256}"/>
              </a:ext>
            </a:extLst>
          </p:cNvPr>
          <p:cNvSpPr txBox="1">
            <a:spLocks/>
          </p:cNvSpPr>
          <p:nvPr/>
        </p:nvSpPr>
        <p:spPr>
          <a:xfrm>
            <a:off x="4775789" y="3429000"/>
            <a:ext cx="1070434" cy="56046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199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199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55B34A2-66F4-47A2-A080-686573C503E0}"/>
              </a:ext>
            </a:extLst>
          </p:cNvPr>
          <p:cNvSpPr txBox="1">
            <a:spLocks/>
          </p:cNvSpPr>
          <p:nvPr/>
        </p:nvSpPr>
        <p:spPr>
          <a:xfrm>
            <a:off x="5604170" y="4761841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A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D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91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312C44-F41D-4A46-B049-DAAD2A5F279C}"/>
              </a:ext>
            </a:extLst>
          </p:cNvPr>
          <p:cNvSpPr txBox="1">
            <a:spLocks/>
          </p:cNvSpPr>
          <p:nvPr/>
        </p:nvSpPr>
        <p:spPr>
          <a:xfrm>
            <a:off x="-304197" y="290331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55B34A2-66F4-47A2-A080-686573C503E0}"/>
              </a:ext>
            </a:extLst>
          </p:cNvPr>
          <p:cNvSpPr txBox="1">
            <a:spLocks/>
          </p:cNvSpPr>
          <p:nvPr/>
        </p:nvSpPr>
        <p:spPr>
          <a:xfrm>
            <a:off x="762604" y="177557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2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+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5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 </a:t>
            </a:r>
            <a:r>
              <a:rPr lang="nb-NO" b="1" spc="300" dirty="0">
                <a:cs typeface="Arial" panose="020B0604020202020204" pitchFamily="34" charset="0"/>
              </a:rPr>
              <a:t>= ?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668BDD-C0F6-434F-B79C-072BB786F52A}"/>
              </a:ext>
            </a:extLst>
          </p:cNvPr>
          <p:cNvSpPr txBox="1">
            <a:spLocks/>
          </p:cNvSpPr>
          <p:nvPr/>
        </p:nvSpPr>
        <p:spPr>
          <a:xfrm>
            <a:off x="-304198" y="3295781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0000</a:t>
            </a:r>
          </a:p>
        </p:txBody>
      </p:sp>
      <p:pic>
        <p:nvPicPr>
          <p:cNvPr id="24" name="Grafikk 23" descr="Linjepil: rett">
            <a:extLst>
              <a:ext uri="{FF2B5EF4-FFF2-40B4-BE49-F238E27FC236}">
                <a16:creationId xmlns:a16="http://schemas.microsoft.com/office/drawing/2014/main" id="{008942A6-0891-4962-B39C-6FD662F7C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33475" y="2246386"/>
            <a:ext cx="656930" cy="65693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2D9D6E-741F-44AF-BB73-F8A148A53C89}"/>
              </a:ext>
            </a:extLst>
          </p:cNvPr>
          <p:cNvSpPr txBox="1">
            <a:spLocks/>
          </p:cNvSpPr>
          <p:nvPr/>
        </p:nvSpPr>
        <p:spPr>
          <a:xfrm>
            <a:off x="1550156" y="2417978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9C0689D8-19F1-4755-BB1A-EC09F220D849}"/>
              </a:ext>
            </a:extLst>
          </p:cNvPr>
          <p:cNvCxnSpPr>
            <a:cxnSpLocks/>
          </p:cNvCxnSpPr>
          <p:nvPr/>
        </p:nvCxnSpPr>
        <p:spPr>
          <a:xfrm>
            <a:off x="631116" y="3814197"/>
            <a:ext cx="43212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14310C-3BF1-43E4-843A-E1203AFBF7FE}"/>
              </a:ext>
            </a:extLst>
          </p:cNvPr>
          <p:cNvSpPr txBox="1">
            <a:spLocks/>
          </p:cNvSpPr>
          <p:nvPr/>
        </p:nvSpPr>
        <p:spPr>
          <a:xfrm>
            <a:off x="-304197" y="385248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 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pic>
        <p:nvPicPr>
          <p:cNvPr id="28" name="Grafikk 27" descr="Linjepil: rett">
            <a:extLst>
              <a:ext uri="{FF2B5EF4-FFF2-40B4-BE49-F238E27FC236}">
                <a16:creationId xmlns:a16="http://schemas.microsoft.com/office/drawing/2014/main" id="{20AFED43-C32D-46F8-87CC-A320D7B98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33475" y="4332218"/>
            <a:ext cx="656930" cy="65693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B23D14-63D3-4AFD-AFCA-1BF5F500F927}"/>
              </a:ext>
            </a:extLst>
          </p:cNvPr>
          <p:cNvSpPr txBox="1">
            <a:spLocks/>
          </p:cNvSpPr>
          <p:nvPr/>
        </p:nvSpPr>
        <p:spPr>
          <a:xfrm>
            <a:off x="1550156" y="4503810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heksadesimal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932B769-D912-42B1-BD66-2C3D7112AB3E}"/>
              </a:ext>
            </a:extLst>
          </p:cNvPr>
          <p:cNvSpPr txBox="1">
            <a:spLocks/>
          </p:cNvSpPr>
          <p:nvPr/>
        </p:nvSpPr>
        <p:spPr>
          <a:xfrm>
            <a:off x="762603" y="5160344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7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</a:t>
            </a:r>
            <a:endParaRPr lang="nb-NO" b="1" spc="300" dirty="0">
              <a:cs typeface="Arial" panose="020B0604020202020204" pitchFamily="34" charset="0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49D58126-0C4C-4CFF-A2A7-0F6FF04BE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824152"/>
              </p:ext>
            </p:extLst>
          </p:nvPr>
        </p:nvGraphicFramePr>
        <p:xfrm>
          <a:off x="7869969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81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5" grpId="0"/>
      <p:bldP spid="27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6551325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ASCII – American Standard Code</a:t>
            </a:r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772B7814-0169-42F4-A0EE-AA78F196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38" y="1681757"/>
            <a:ext cx="6551325" cy="44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5A66F9-1EB1-4DE4-9F45-72C3581E236B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32265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7 bit, siste biten er paritetsbit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Tegnkoding for datamaskiner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Fra binært     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Glyf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Blev utvidet med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. ISO 8859-1 og Windows 1252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ASCII tegn har samme verdi i UNICODE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EC275F7-84B8-4B31-987A-145EB68203D0}"/>
              </a:ext>
            </a:extLst>
          </p:cNvPr>
          <p:cNvCxnSpPr/>
          <p:nvPr/>
        </p:nvCxnSpPr>
        <p:spPr>
          <a:xfrm>
            <a:off x="2214389" y="2721167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1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33613-8396-4833-8A4C-5B03CE8DC443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52373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Delt opp i 17 plan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Kodepunkter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Mulig å sende informasjon mellom alle, uavhengig av språk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typer av tegn og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emojiis</a:t>
            </a: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Ulike transformasjonsformat, </a:t>
            </a: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feks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. UTF-16 eller UTF-8</a:t>
            </a:r>
          </a:p>
          <a:p>
            <a:pPr>
              <a:lnSpc>
                <a:spcPct val="120000"/>
              </a:lnSpc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Transformasjonformatet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sier hvordan tegnene skal kodes binært</a:t>
            </a:r>
          </a:p>
          <a:p>
            <a:pPr marL="0" indent="0">
              <a:lnSpc>
                <a:spcPct val="120000"/>
              </a:lnSpc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996F9A2A-1447-48F3-A997-AB0CA3540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73" y="2206189"/>
            <a:ext cx="6024390" cy="2025441"/>
          </a:xfrm>
          <a:prstGeom prst="rect">
            <a:avLst/>
          </a:prstGeom>
        </p:spPr>
      </p:pic>
      <p:pic>
        <p:nvPicPr>
          <p:cNvPr id="1026" name="Picture 2" descr="Picture Character: An Emoji Documentary">
            <a:extLst>
              <a:ext uri="{FF2B5EF4-FFF2-40B4-BE49-F238E27FC236}">
                <a16:creationId xmlns:a16="http://schemas.microsoft.com/office/drawing/2014/main" id="{EEAA9E05-DDB5-4C0D-AFC6-03040610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05" y="832758"/>
            <a:ext cx="509275" cy="5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3F9906B0-0BD4-475F-8BAB-5CFCC8F00AF2}"/>
              </a:ext>
            </a:extLst>
          </p:cNvPr>
          <p:cNvSpPr/>
          <p:nvPr/>
        </p:nvSpPr>
        <p:spPr>
          <a:xfrm>
            <a:off x="6901543" y="4249928"/>
            <a:ext cx="7710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https://www.youtube.com/watch?v=-n2nlPHEMG8&amp;feature=youtu.be</a:t>
            </a: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115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k 20" descr="Bærbar datamaskin">
            <a:extLst>
              <a:ext uri="{FF2B5EF4-FFF2-40B4-BE49-F238E27FC236}">
                <a16:creationId xmlns:a16="http://schemas.microsoft.com/office/drawing/2014/main" id="{B0F17881-CF05-4E89-AE44-819F7A29C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200" y="2197879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 &amp; UTF-16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33613-8396-4833-8A4C-5B03CE8DC443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387285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Forteller hvordan tegnene fra UNICODE skal kodes binært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De to mest brukte  transformasjonsformatene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UTF-8      minimum en byte 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UTF-16      minimum to byte</a:t>
            </a: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EE867812-BC9A-4CA9-AA46-0E7448B075F4}"/>
              </a:ext>
            </a:extLst>
          </p:cNvPr>
          <p:cNvCxnSpPr/>
          <p:nvPr/>
        </p:nvCxnSpPr>
        <p:spPr>
          <a:xfrm>
            <a:off x="1762698" y="3690651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174734B0-F4D0-4F15-A129-F3A757BD198D}"/>
              </a:ext>
            </a:extLst>
          </p:cNvPr>
          <p:cNvCxnSpPr/>
          <p:nvPr/>
        </p:nvCxnSpPr>
        <p:spPr>
          <a:xfrm>
            <a:off x="1905917" y="4184574"/>
            <a:ext cx="28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k 12" descr="Linjepil: krumming med klokken">
            <a:extLst>
              <a:ext uri="{FF2B5EF4-FFF2-40B4-BE49-F238E27FC236}">
                <a16:creationId xmlns:a16="http://schemas.microsoft.com/office/drawing/2014/main" id="{5BC8BC08-F943-42F4-A206-23A68CE9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69079">
            <a:off x="6242246" y="1958212"/>
            <a:ext cx="914400" cy="914400"/>
          </a:xfrm>
          <a:prstGeom prst="rect">
            <a:avLst/>
          </a:prstGeom>
        </p:spPr>
      </p:pic>
      <p:pic>
        <p:nvPicPr>
          <p:cNvPr id="15" name="Grafikk 14" descr="Globus med Amerika">
            <a:extLst>
              <a:ext uri="{FF2B5EF4-FFF2-40B4-BE49-F238E27FC236}">
                <a16:creationId xmlns:a16="http://schemas.microsoft.com/office/drawing/2014/main" id="{2B085C5C-6665-4A8F-B6E3-BABF7C34E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2916" y="2413669"/>
            <a:ext cx="367788" cy="367788"/>
          </a:xfrm>
          <a:prstGeom prst="rect">
            <a:avLst/>
          </a:prstGeom>
        </p:spPr>
      </p:pic>
      <p:pic>
        <p:nvPicPr>
          <p:cNvPr id="17" name="Grafikk 16" descr="Datamaskin">
            <a:extLst>
              <a:ext uri="{FF2B5EF4-FFF2-40B4-BE49-F238E27FC236}">
                <a16:creationId xmlns:a16="http://schemas.microsoft.com/office/drawing/2014/main" id="{8309D5D2-BEC7-4877-8860-30D061453B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4030" y="2838571"/>
            <a:ext cx="914400" cy="914400"/>
          </a:xfrm>
          <a:prstGeom prst="rect">
            <a:avLst/>
          </a:prstGeom>
        </p:spPr>
      </p:pic>
      <p:pic>
        <p:nvPicPr>
          <p:cNvPr id="19" name="Grafikk 18" descr="Smarttelefon">
            <a:extLst>
              <a:ext uri="{FF2B5EF4-FFF2-40B4-BE49-F238E27FC236}">
                <a16:creationId xmlns:a16="http://schemas.microsoft.com/office/drawing/2014/main" id="{43EEA1DB-74B0-4EE5-B810-50834B9C24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6065" y="2294694"/>
            <a:ext cx="595930" cy="595930"/>
          </a:xfrm>
          <a:prstGeom prst="rect">
            <a:avLst/>
          </a:prstGeom>
        </p:spPr>
      </p:pic>
      <p:pic>
        <p:nvPicPr>
          <p:cNvPr id="23" name="Grafikk 22" descr="Åpen mappe">
            <a:extLst>
              <a:ext uri="{FF2B5EF4-FFF2-40B4-BE49-F238E27FC236}">
                <a16:creationId xmlns:a16="http://schemas.microsoft.com/office/drawing/2014/main" id="{CCAB5F03-730E-406C-86FA-A2F982EDA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8096" y="2254904"/>
            <a:ext cx="1271439" cy="1271439"/>
          </a:xfrm>
          <a:prstGeom prst="rect">
            <a:avLst/>
          </a:prstGeom>
        </p:spPr>
      </p:pic>
      <p:pic>
        <p:nvPicPr>
          <p:cNvPr id="29" name="Grafikk 28" descr="Nettdesign">
            <a:extLst>
              <a:ext uri="{FF2B5EF4-FFF2-40B4-BE49-F238E27FC236}">
                <a16:creationId xmlns:a16="http://schemas.microsoft.com/office/drawing/2014/main" id="{02D240E8-75A0-4A81-9A76-883143B8F2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75158" y="2439925"/>
            <a:ext cx="914400" cy="914400"/>
          </a:xfrm>
          <a:prstGeom prst="rect">
            <a:avLst/>
          </a:prstGeom>
        </p:spPr>
      </p:pic>
      <p:pic>
        <p:nvPicPr>
          <p:cNvPr id="31" name="Grafikk 30" descr="Linjepil: krumming med klokken">
            <a:extLst>
              <a:ext uri="{FF2B5EF4-FFF2-40B4-BE49-F238E27FC236}">
                <a16:creationId xmlns:a16="http://schemas.microsoft.com/office/drawing/2014/main" id="{12E4A9A1-1EBE-4CC7-9EB7-C485A13E6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69079">
            <a:off x="8352268" y="1958213"/>
            <a:ext cx="914400" cy="91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D0C3321-C8C3-4DC9-B37D-14913B6BD840}"/>
              </a:ext>
            </a:extLst>
          </p:cNvPr>
          <p:cNvSpPr txBox="1">
            <a:spLocks/>
          </p:cNvSpPr>
          <p:nvPr/>
        </p:nvSpPr>
        <p:spPr>
          <a:xfrm>
            <a:off x="4873627" y="3429000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UNICODE tegn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9514EEC-3F00-47F4-9851-7B6E3341AC61}"/>
              </a:ext>
            </a:extLst>
          </p:cNvPr>
          <p:cNvSpPr txBox="1">
            <a:spLocks/>
          </p:cNvSpPr>
          <p:nvPr/>
        </p:nvSpPr>
        <p:spPr>
          <a:xfrm>
            <a:off x="7097813" y="3313977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Tegn transformeres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8167244-E994-4E84-B623-E18F956983E3}"/>
              </a:ext>
            </a:extLst>
          </p:cNvPr>
          <p:cNvSpPr txBox="1">
            <a:spLocks/>
          </p:cNvSpPr>
          <p:nvPr/>
        </p:nvSpPr>
        <p:spPr>
          <a:xfrm>
            <a:off x="9290016" y="3670417"/>
            <a:ext cx="28568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Mulig å se tegnet på skjermen</a:t>
            </a:r>
            <a:b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2AAE0-F898-0E44-BAB3-D4B57477512A}"/>
              </a:ext>
            </a:extLst>
          </p:cNvPr>
          <p:cNvSpPr txBox="1"/>
          <p:nvPr/>
        </p:nvSpPr>
        <p:spPr>
          <a:xfrm>
            <a:off x="802481" y="2505670"/>
            <a:ext cx="105870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  <a:t>TK1104 – Digital teknologi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Første repetisjonsforelesning </a:t>
            </a:r>
          </a:p>
          <a:p>
            <a:pPr algn="ctr"/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6E6A59B4-0E36-464F-B53C-8CDB3C1A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2076450"/>
            <a:ext cx="7038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0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UTF-8: </a:t>
            </a:r>
            <a:r>
              <a:rPr lang="nb-NO" sz="2700" dirty="0">
                <a:latin typeface="Arial" panose="020B0604020202020204" pitchFamily="34" charset="0"/>
                <a:cs typeface="Arial" panose="020B0604020202020204" pitchFamily="34" charset="0"/>
              </a:rPr>
              <a:t>Fra UNICODE kode-punkt til binært med UTF-8 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B180CD-235F-495E-BB45-B634B40E14C0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5410200" cy="38359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sv-SE" dirty="0"/>
              <a:t>ë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’ har kode-punkt U+00EB i UNICODE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Hva er UTF-8 kodningen av U+00EB?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kode-punkter hvilket betyr at vi må bruke 11 biter og 2 byte for å finne svaret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uppe 90">
            <a:extLst>
              <a:ext uri="{FF2B5EF4-FFF2-40B4-BE49-F238E27FC236}">
                <a16:creationId xmlns:a16="http://schemas.microsoft.com/office/drawing/2014/main" id="{04888AD1-A300-44B6-A139-5207493CA720}"/>
              </a:ext>
            </a:extLst>
          </p:cNvPr>
          <p:cNvGrpSpPr/>
          <p:nvPr/>
        </p:nvGrpSpPr>
        <p:grpSpPr>
          <a:xfrm>
            <a:off x="5870387" y="1681757"/>
            <a:ext cx="6224082" cy="3541381"/>
            <a:chOff x="5598341" y="1584353"/>
            <a:chExt cx="6224082" cy="3541381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64C7019F-84D2-4655-ADBA-FC804B24824F}"/>
                </a:ext>
              </a:extLst>
            </p:cNvPr>
            <p:cNvGrpSpPr/>
            <p:nvPr/>
          </p:nvGrpSpPr>
          <p:grpSpPr>
            <a:xfrm>
              <a:off x="5609538" y="1741012"/>
              <a:ext cx="1514776" cy="657817"/>
              <a:chOff x="3234637" y="4523496"/>
              <a:chExt cx="1976733" cy="74773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E690F9E-E5AE-46A0-9EF0-2B3D75B67CE4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289A03B-EEFE-4434-B70A-43D6E85C598A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16923549-3E0F-4B05-A215-C46599341332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E6456A3-DD55-4073-BAF9-254E8CBAA1D5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D61A517-DCEC-47F9-A58D-F53B83E8D23B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9154E39-BEFD-49D9-BD37-6D832910352C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9B1A4DAC-2875-4A7F-A88F-C127D08210C3}"/>
                </a:ext>
              </a:extLst>
            </p:cNvPr>
            <p:cNvGrpSpPr/>
            <p:nvPr/>
          </p:nvGrpSpPr>
          <p:grpSpPr>
            <a:xfrm>
              <a:off x="5609538" y="2681261"/>
              <a:ext cx="1514776" cy="657817"/>
              <a:chOff x="3234637" y="4523496"/>
              <a:chExt cx="1976733" cy="747739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545926A-FE15-423B-A276-F149353C9FAC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2B3B365-63E9-4D03-9E20-9F3F3F156A98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A834232-54F1-48B1-8529-387CA0FEA5CE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7B44FB31-310F-4213-AC9F-0D33597F41A8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C2F1800A-C30A-436D-A86F-09907B01C6F1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B126C31C-D1DA-4FCA-B081-BD98F9D9C643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31" name="Gruppe 30">
              <a:extLst>
                <a:ext uri="{FF2B5EF4-FFF2-40B4-BE49-F238E27FC236}">
                  <a16:creationId xmlns:a16="http://schemas.microsoft.com/office/drawing/2014/main" id="{4B8B96B5-95E0-408B-A0BD-68A861522FB4}"/>
                </a:ext>
              </a:extLst>
            </p:cNvPr>
            <p:cNvGrpSpPr/>
            <p:nvPr/>
          </p:nvGrpSpPr>
          <p:grpSpPr>
            <a:xfrm>
              <a:off x="7197426" y="2677315"/>
              <a:ext cx="1514776" cy="657817"/>
              <a:chOff x="3234637" y="4523496"/>
              <a:chExt cx="1976733" cy="74773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515231C-B00F-4BC3-8875-F1AB03726665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07F6B16-F4FB-4A4D-BD28-01E13F7BFB88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06F17F6-4609-455E-9016-FD75213479D9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41DAA1D-E6C2-4462-8ED3-CD62659BBD75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FECC363F-FA5F-4832-9403-8DABBA5A76FC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D83F8A36-77B0-4105-AD67-9BC6ADFFFDFD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28906D02-69C6-40F5-A49F-FA8D2A61DE35}"/>
                </a:ext>
              </a:extLst>
            </p:cNvPr>
            <p:cNvGrpSpPr/>
            <p:nvPr/>
          </p:nvGrpSpPr>
          <p:grpSpPr>
            <a:xfrm>
              <a:off x="5609538" y="3569345"/>
              <a:ext cx="1514776" cy="657817"/>
              <a:chOff x="3234637" y="4523496"/>
              <a:chExt cx="1976733" cy="747739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3939AE1-06BA-4197-AB3C-D041BA75EA0E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8B55C27-38F5-4B61-A2C7-3400F631ED7C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0EE2DC4E-E202-400E-BFF6-65461D249E80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ACB0687-5D0D-4E68-BB28-9420A8675F2B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004C277-691B-46E9-A89A-2A882006EF60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9B9C0D1A-1207-49D6-A7F3-22A065175AAA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45" name="Gruppe 44">
              <a:extLst>
                <a:ext uri="{FF2B5EF4-FFF2-40B4-BE49-F238E27FC236}">
                  <a16:creationId xmlns:a16="http://schemas.microsoft.com/office/drawing/2014/main" id="{9C147625-DC90-4B58-B7AE-E5C9CB5946DB}"/>
                </a:ext>
              </a:extLst>
            </p:cNvPr>
            <p:cNvGrpSpPr/>
            <p:nvPr/>
          </p:nvGrpSpPr>
          <p:grpSpPr>
            <a:xfrm>
              <a:off x="7197425" y="3569345"/>
              <a:ext cx="1514776" cy="657817"/>
              <a:chOff x="3234637" y="4523496"/>
              <a:chExt cx="1976733" cy="747739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B5455185-90DC-4949-94AA-AAF2E4EC7354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A0DD58B6-8E7B-45F8-847E-C5359CFAAD37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21E68221-B66C-4225-9721-B265FD424A84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157BAC5-94B2-45E4-A1D6-242AF5104A73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1EC76A80-EE32-4B75-BD12-1CCE4CF641FE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D6FF7405-E8CC-4A03-B19A-A5900D072232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52" name="Gruppe 51">
              <a:extLst>
                <a:ext uri="{FF2B5EF4-FFF2-40B4-BE49-F238E27FC236}">
                  <a16:creationId xmlns:a16="http://schemas.microsoft.com/office/drawing/2014/main" id="{DE076471-B84F-41E5-8C61-C35A1392FCA1}"/>
                </a:ext>
              </a:extLst>
            </p:cNvPr>
            <p:cNvGrpSpPr/>
            <p:nvPr/>
          </p:nvGrpSpPr>
          <p:grpSpPr>
            <a:xfrm>
              <a:off x="8758762" y="3582640"/>
              <a:ext cx="1514776" cy="657817"/>
              <a:chOff x="3234637" y="4523496"/>
              <a:chExt cx="1976733" cy="747739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0D366B83-5AC4-4113-B5B9-576EB75714B2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56BF7764-B6D7-4284-9213-6E71A2573FFC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E699CBB2-20F4-438A-B72E-63D66E43AF8A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BF820754-FC90-42D5-9138-8A011AF66B68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B47F25-7D43-4E27-98AF-5F3528735345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B7B7FD44-E044-469E-A650-2E2057A42F26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59" name="Gruppe 58">
              <a:extLst>
                <a:ext uri="{FF2B5EF4-FFF2-40B4-BE49-F238E27FC236}">
                  <a16:creationId xmlns:a16="http://schemas.microsoft.com/office/drawing/2014/main" id="{546C4581-0266-44EE-AE24-9DDA1CC4BCF9}"/>
                </a:ext>
              </a:extLst>
            </p:cNvPr>
            <p:cNvGrpSpPr/>
            <p:nvPr/>
          </p:nvGrpSpPr>
          <p:grpSpPr>
            <a:xfrm>
              <a:off x="5598341" y="4454622"/>
              <a:ext cx="1514776" cy="657817"/>
              <a:chOff x="3234637" y="4523496"/>
              <a:chExt cx="1976733" cy="747739"/>
            </a:xfrm>
          </p:grpSpPr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B4D8CFEE-8618-42A8-9766-C073FF05668B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BF744871-95AB-48D0-A2B7-170C1331004A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5AF8A5CF-EE0E-470A-91CE-723114C4186E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91F9C110-8CF3-48B1-A34D-15879E34E22D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46756FAB-DB71-4002-BD01-F0629A3A72B7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1111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 </a:t>
                </a:r>
                <a:r>
                  <a:rPr lang="nb-NO" sz="1900" b="1" spc="200" dirty="0">
                    <a:solidFill>
                      <a:schemeClr val="accent6"/>
                    </a:solidFill>
                  </a:rPr>
                  <a:t>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50579111-E1D8-4361-8CB9-C30F140AC14E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66" name="Gruppe 65">
              <a:extLst>
                <a:ext uri="{FF2B5EF4-FFF2-40B4-BE49-F238E27FC236}">
                  <a16:creationId xmlns:a16="http://schemas.microsoft.com/office/drawing/2014/main" id="{9FEA65AE-DA54-47FD-BF06-A2A99A3986E7}"/>
                </a:ext>
              </a:extLst>
            </p:cNvPr>
            <p:cNvGrpSpPr/>
            <p:nvPr/>
          </p:nvGrpSpPr>
          <p:grpSpPr>
            <a:xfrm>
              <a:off x="7186228" y="4454622"/>
              <a:ext cx="1514776" cy="657817"/>
              <a:chOff x="3234637" y="4523496"/>
              <a:chExt cx="1976733" cy="747739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6C1949AB-D4FB-49D4-AD30-76FFE1688CF0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78BB76F0-6415-4CB1-935D-F5F04DEF7E52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BD178C5C-52B8-47A1-9CD3-36C732DE3578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93DBE82-3D10-43EA-9DB5-73656B1B94FB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A98FE003-CD04-412E-8D97-8510095D006E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F2E87998-4778-412A-A146-3CF93CE818B7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73" name="Gruppe 72">
              <a:extLst>
                <a:ext uri="{FF2B5EF4-FFF2-40B4-BE49-F238E27FC236}">
                  <a16:creationId xmlns:a16="http://schemas.microsoft.com/office/drawing/2014/main" id="{C5C18A7F-FDDB-47F7-B6AA-03E9ECBCFB62}"/>
                </a:ext>
              </a:extLst>
            </p:cNvPr>
            <p:cNvGrpSpPr/>
            <p:nvPr/>
          </p:nvGrpSpPr>
          <p:grpSpPr>
            <a:xfrm>
              <a:off x="8747565" y="4467917"/>
              <a:ext cx="1514776" cy="657817"/>
              <a:chOff x="3234637" y="4523496"/>
              <a:chExt cx="1976733" cy="747739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AF55E9A3-1373-445A-B4FD-45265F97C085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5D20DCFB-4056-4376-9BA7-0A8784E052E7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41E4C3C9-C9F2-4F6B-A82C-41EE43960BBB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6DE0DBF-0E79-430A-AB3C-E3097B40845D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8673392E-E21A-4C04-B0EA-965F0D4D404D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E776B55-2B7D-4822-91CB-3F3500F4BCA2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grpSp>
          <p:nvGrpSpPr>
            <p:cNvPr id="80" name="Gruppe 79">
              <a:extLst>
                <a:ext uri="{FF2B5EF4-FFF2-40B4-BE49-F238E27FC236}">
                  <a16:creationId xmlns:a16="http://schemas.microsoft.com/office/drawing/2014/main" id="{5AE02011-AA9C-490B-BA1A-03CB33A11249}"/>
                </a:ext>
              </a:extLst>
            </p:cNvPr>
            <p:cNvGrpSpPr/>
            <p:nvPr/>
          </p:nvGrpSpPr>
          <p:grpSpPr>
            <a:xfrm>
              <a:off x="10307647" y="4467322"/>
              <a:ext cx="1514776" cy="657817"/>
              <a:chOff x="3234637" y="4523496"/>
              <a:chExt cx="1976733" cy="747739"/>
            </a:xfrm>
          </p:grpSpPr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DCC48B5F-B884-4FB3-9756-93A42825C0FE}"/>
                  </a:ext>
                </a:extLst>
              </p:cNvPr>
              <p:cNvSpPr/>
              <p:nvPr/>
            </p:nvSpPr>
            <p:spPr>
              <a:xfrm>
                <a:off x="3307764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08019F8D-D3D9-4422-9FF5-149148026CF1}"/>
                  </a:ext>
                </a:extLst>
              </p:cNvPr>
              <p:cNvSpPr/>
              <p:nvPr/>
            </p:nvSpPr>
            <p:spPr>
              <a:xfrm>
                <a:off x="3436351" y="5134741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353996A-E970-44D2-8716-309EDB55E2C0}"/>
                  </a:ext>
                </a:extLst>
              </p:cNvPr>
              <p:cNvSpPr/>
              <p:nvPr/>
            </p:nvSpPr>
            <p:spPr>
              <a:xfrm>
                <a:off x="4916010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682D8F0-F0D3-448F-85E7-7E1E214C3F33}"/>
                  </a:ext>
                </a:extLst>
              </p:cNvPr>
              <p:cNvSpPr/>
              <p:nvPr/>
            </p:nvSpPr>
            <p:spPr>
              <a:xfrm>
                <a:off x="5044597" y="5137725"/>
                <a:ext cx="104774" cy="1335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41FD3287-5E80-4BDD-B22B-CF281D7FF55F}"/>
                  </a:ext>
                </a:extLst>
              </p:cNvPr>
              <p:cNvSpPr/>
              <p:nvPr/>
            </p:nvSpPr>
            <p:spPr>
              <a:xfrm>
                <a:off x="3234637" y="4701182"/>
                <a:ext cx="1976733" cy="480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900" b="1" spc="200" dirty="0">
                    <a:solidFill>
                      <a:schemeClr val="accent6"/>
                    </a:solidFill>
                  </a:rPr>
                  <a:t>10</a:t>
                </a:r>
                <a:r>
                  <a:rPr lang="nb-NO" sz="1900" b="1" spc="200" dirty="0">
                    <a:solidFill>
                      <a:schemeClr val="tx1"/>
                    </a:solidFill>
                  </a:rPr>
                  <a:t>XX XXXX</a:t>
                </a:r>
                <a:endParaRPr lang="sv-SE" sz="1900" b="1" spc="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8B408E32-503A-4C80-90B2-833E2738CC3B}"/>
                  </a:ext>
                </a:extLst>
              </p:cNvPr>
              <p:cNvSpPr/>
              <p:nvPr/>
            </p:nvSpPr>
            <p:spPr>
              <a:xfrm rot="2700000">
                <a:off x="3325370" y="4524545"/>
                <a:ext cx="141991" cy="1398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900"/>
              </a:p>
            </p:txBody>
          </p:sp>
        </p:grp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8FFE1D3-A1D3-4E6C-A90C-10C3B379B938}"/>
                </a:ext>
              </a:extLst>
            </p:cNvPr>
            <p:cNvSpPr txBox="1">
              <a:spLocks/>
            </p:cNvSpPr>
            <p:nvPr/>
          </p:nvSpPr>
          <p:spPr>
            <a:xfrm>
              <a:off x="5833204" y="1584353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7 biter</a:t>
              </a:r>
            </a:p>
          </p:txBody>
        </p:sp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2C99909B-EBAF-4BA5-A66E-0C10076153BA}"/>
                </a:ext>
              </a:extLst>
            </p:cNvPr>
            <p:cNvSpPr txBox="1">
              <a:spLocks/>
            </p:cNvSpPr>
            <p:nvPr/>
          </p:nvSpPr>
          <p:spPr>
            <a:xfrm>
              <a:off x="5822383" y="2550620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11 biter</a:t>
              </a:r>
            </a:p>
          </p:txBody>
        </p:sp>
        <p:sp>
          <p:nvSpPr>
            <p:cNvPr id="89" name="Content Placeholder 2">
              <a:extLst>
                <a:ext uri="{FF2B5EF4-FFF2-40B4-BE49-F238E27FC236}">
                  <a16:creationId xmlns:a16="http://schemas.microsoft.com/office/drawing/2014/main" id="{EB0F590F-14CD-477A-A09E-CF9AFA19918C}"/>
                </a:ext>
              </a:extLst>
            </p:cNvPr>
            <p:cNvSpPr txBox="1">
              <a:spLocks/>
            </p:cNvSpPr>
            <p:nvPr/>
          </p:nvSpPr>
          <p:spPr>
            <a:xfrm>
              <a:off x="5871574" y="3401740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biter</a:t>
              </a:r>
            </a:p>
          </p:txBody>
        </p:sp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F5236AB6-39C2-4EBD-A439-E7F61794C6C8}"/>
                </a:ext>
              </a:extLst>
            </p:cNvPr>
            <p:cNvSpPr txBox="1">
              <a:spLocks/>
            </p:cNvSpPr>
            <p:nvPr/>
          </p:nvSpPr>
          <p:spPr>
            <a:xfrm>
              <a:off x="5909724" y="4367241"/>
              <a:ext cx="1381889" cy="2862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b-NO" sz="1400" dirty="0">
                  <a:latin typeface="Arial" panose="020B0604020202020204" pitchFamily="34" charset="0"/>
                  <a:cs typeface="Arial" panose="020B0604020202020204" pitchFamily="34" charset="0"/>
                </a:rPr>
                <a:t>21 biter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65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 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B180CD-235F-495E-BB45-B634B40E14C0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5410200" cy="23237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Hva er UTF-8 kodningen av U+00EB?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5AA75-76C4-4846-86FA-B75F3660DE3E}"/>
              </a:ext>
            </a:extLst>
          </p:cNvPr>
          <p:cNvSpPr txBox="1">
            <a:spLocks/>
          </p:cNvSpPr>
          <p:nvPr/>
        </p:nvSpPr>
        <p:spPr>
          <a:xfrm>
            <a:off x="1105503" y="407697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56B2FC-7993-4B32-94F8-AB46CAFAF02D}"/>
              </a:ext>
            </a:extLst>
          </p:cNvPr>
          <p:cNvSpPr txBox="1">
            <a:spLocks/>
          </p:cNvSpPr>
          <p:nvPr/>
        </p:nvSpPr>
        <p:spPr>
          <a:xfrm>
            <a:off x="1105504" y="2888838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E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  <a:endParaRPr lang="nb-NO" b="1" spc="300" dirty="0">
              <a:cs typeface="Arial" panose="020B0604020202020204" pitchFamily="34" charset="0"/>
            </a:endParaRPr>
          </a:p>
        </p:txBody>
      </p:sp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CC70CEC5-1B60-4633-B3C7-C5D3E342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285875" y="3368970"/>
            <a:ext cx="656930" cy="65693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76984-A369-46BA-BB26-C58A6B10F443}"/>
              </a:ext>
            </a:extLst>
          </p:cNvPr>
          <p:cNvSpPr txBox="1">
            <a:spLocks/>
          </p:cNvSpPr>
          <p:nvPr/>
        </p:nvSpPr>
        <p:spPr>
          <a:xfrm>
            <a:off x="1702556" y="3540562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7061851D-4E1A-463D-AD31-8C6DF63FA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285875" y="4522562"/>
            <a:ext cx="656930" cy="65693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21F049-CEE6-49E4-BF3F-DA93E0FAD439}"/>
              </a:ext>
            </a:extLst>
          </p:cNvPr>
          <p:cNvSpPr txBox="1">
            <a:spLocks/>
          </p:cNvSpPr>
          <p:nvPr/>
        </p:nvSpPr>
        <p:spPr>
          <a:xfrm>
            <a:off x="1702556" y="4694154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Sett in i 11 biter «vognene»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362D60-804E-4521-8132-F787CECD15ED}"/>
              </a:ext>
            </a:extLst>
          </p:cNvPr>
          <p:cNvSpPr/>
          <p:nvPr/>
        </p:nvSpPr>
        <p:spPr>
          <a:xfrm>
            <a:off x="1200150" y="5746281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7671C94-25A1-4989-BCEC-973B0784F5B6}"/>
              </a:ext>
            </a:extLst>
          </p:cNvPr>
          <p:cNvSpPr/>
          <p:nvPr/>
        </p:nvSpPr>
        <p:spPr>
          <a:xfrm>
            <a:off x="1328737" y="5746281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57B5692-2305-4E77-A391-A2159BE97F2D}"/>
              </a:ext>
            </a:extLst>
          </p:cNvPr>
          <p:cNvSpPr/>
          <p:nvPr/>
        </p:nvSpPr>
        <p:spPr>
          <a:xfrm>
            <a:off x="2808396" y="5749265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7E48C68-B059-4882-964C-7C3D9F633103}"/>
              </a:ext>
            </a:extLst>
          </p:cNvPr>
          <p:cNvSpPr/>
          <p:nvPr/>
        </p:nvSpPr>
        <p:spPr>
          <a:xfrm>
            <a:off x="2936983" y="5749265"/>
            <a:ext cx="104774" cy="1335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DCE9E46-A831-43D4-A01B-4285B7E08610}"/>
              </a:ext>
            </a:extLst>
          </p:cNvPr>
          <p:cNvSpPr/>
          <p:nvPr/>
        </p:nvSpPr>
        <p:spPr>
          <a:xfrm>
            <a:off x="1105504" y="5289576"/>
            <a:ext cx="1976733" cy="480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b="1" spc="200" dirty="0">
                <a:solidFill>
                  <a:schemeClr val="tx1"/>
                </a:solidFill>
              </a:rPr>
              <a:t>110</a:t>
            </a:r>
            <a:r>
              <a:rPr lang="nb-NO" sz="2800" b="1" spc="200" dirty="0">
                <a:solidFill>
                  <a:srgbClr val="FF0000"/>
                </a:solidFill>
              </a:rPr>
              <a:t>0 00</a:t>
            </a:r>
            <a:r>
              <a:rPr lang="nb-NO" sz="2800" b="1" spc="200" dirty="0">
                <a:solidFill>
                  <a:srgbClr val="FFC000"/>
                </a:solidFill>
              </a:rPr>
              <a:t>11</a:t>
            </a:r>
            <a:endParaRPr lang="sv-SE" sz="2800" b="1" spc="200" dirty="0">
              <a:solidFill>
                <a:srgbClr val="FFC000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E9A8F42-E3A1-42ED-B12C-5AA2330F303C}"/>
              </a:ext>
            </a:extLst>
          </p:cNvPr>
          <p:cNvSpPr/>
          <p:nvPr/>
        </p:nvSpPr>
        <p:spPr>
          <a:xfrm rot="2700000">
            <a:off x="1188973" y="5115087"/>
            <a:ext cx="141991" cy="139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BDF0F739-C3A9-4D9E-AAAC-D0E2B6446D1D}"/>
              </a:ext>
            </a:extLst>
          </p:cNvPr>
          <p:cNvGrpSpPr/>
          <p:nvPr/>
        </p:nvGrpSpPr>
        <p:grpSpPr>
          <a:xfrm>
            <a:off x="3234637" y="5120396"/>
            <a:ext cx="1976733" cy="747739"/>
            <a:chOff x="3234637" y="4523496"/>
            <a:chExt cx="1976733" cy="747739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144DCEB-4761-4FED-B140-133D82A95411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3C15C80-999C-40F6-BA2F-69A59FBEE344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599150-234E-44BA-8F15-5B3CCFF439F3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53CF6D9-DE72-4CEF-B4CB-34FC01138890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D34A98C-9290-45E4-8333-5E9D2A5C5AAF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800" b="1" spc="200" dirty="0">
                  <a:solidFill>
                    <a:schemeClr val="tx1"/>
                  </a:solidFill>
                </a:rPr>
                <a:t>10</a:t>
              </a:r>
              <a:r>
                <a:rPr lang="nb-NO" sz="2800" b="1" spc="200" dirty="0">
                  <a:solidFill>
                    <a:schemeClr val="accent4"/>
                  </a:solidFill>
                </a:rPr>
                <a:t>10 </a:t>
              </a:r>
              <a:r>
                <a:rPr lang="nb-NO" sz="2800" b="1" spc="200" dirty="0">
                  <a:solidFill>
                    <a:schemeClr val="accent6"/>
                  </a:solidFill>
                </a:rPr>
                <a:t>1011</a:t>
              </a:r>
              <a:endParaRPr lang="sv-SE" sz="28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75C2E51C-E454-4650-B23A-BDB56A231CFA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3C68C5CE-DADC-40C1-AAF6-A993E4DECFCD}"/>
              </a:ext>
            </a:extLst>
          </p:cNvPr>
          <p:cNvGrpSpPr/>
          <p:nvPr/>
        </p:nvGrpSpPr>
        <p:grpSpPr>
          <a:xfrm>
            <a:off x="5808124" y="1441192"/>
            <a:ext cx="1514776" cy="657817"/>
            <a:chOff x="3234637" y="4523496"/>
            <a:chExt cx="1976733" cy="747739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17D7CCE-3B65-44CA-90EE-175AE691C95C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CAD3FF6-2105-444B-B21A-D35B328B3C3C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D8A766B-2626-40E8-A1C7-16285F8423CC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0DED14E-F567-4267-B832-806D7A138E5C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4" name="Rektangel 43">
              <a:extLst>
                <a:ext uri="{FF2B5EF4-FFF2-40B4-BE49-F238E27FC236}">
                  <a16:creationId xmlns:a16="http://schemas.microsoft.com/office/drawing/2014/main" id="{482BE699-F5C4-4777-A529-D837198031A3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900" b="1" spc="200" dirty="0">
                  <a:solidFill>
                    <a:schemeClr val="tx1"/>
                  </a:solidFill>
                </a:rPr>
                <a:t>110X XXXX</a:t>
              </a:r>
              <a:endParaRPr lang="sv-SE" sz="19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F3A3100E-0DE9-4903-982B-89C1EFF32791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</p:grpSp>
      <p:grpSp>
        <p:nvGrpSpPr>
          <p:cNvPr id="46" name="Gruppe 45">
            <a:extLst>
              <a:ext uri="{FF2B5EF4-FFF2-40B4-BE49-F238E27FC236}">
                <a16:creationId xmlns:a16="http://schemas.microsoft.com/office/drawing/2014/main" id="{C09A68DE-E664-4B38-B0A2-9832D11A081D}"/>
              </a:ext>
            </a:extLst>
          </p:cNvPr>
          <p:cNvGrpSpPr/>
          <p:nvPr/>
        </p:nvGrpSpPr>
        <p:grpSpPr>
          <a:xfrm>
            <a:off x="7396012" y="1437246"/>
            <a:ext cx="1514776" cy="657817"/>
            <a:chOff x="3234637" y="4523496"/>
            <a:chExt cx="1976733" cy="747739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DF0A628-F515-4A1A-912E-013A27DEB10F}"/>
                </a:ext>
              </a:extLst>
            </p:cNvPr>
            <p:cNvSpPr/>
            <p:nvPr/>
          </p:nvSpPr>
          <p:spPr>
            <a:xfrm>
              <a:off x="3307764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7B75738-B1B9-442B-B0B5-174D74E34CF4}"/>
                </a:ext>
              </a:extLst>
            </p:cNvPr>
            <p:cNvSpPr/>
            <p:nvPr/>
          </p:nvSpPr>
          <p:spPr>
            <a:xfrm>
              <a:off x="3436351" y="5134741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00BC4B5-C122-444D-BA5D-120C9A7ECBF0}"/>
                </a:ext>
              </a:extLst>
            </p:cNvPr>
            <p:cNvSpPr/>
            <p:nvPr/>
          </p:nvSpPr>
          <p:spPr>
            <a:xfrm>
              <a:off x="4916010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C09B8B5-978C-4C93-A471-C0F7EC62E9E4}"/>
                </a:ext>
              </a:extLst>
            </p:cNvPr>
            <p:cNvSpPr/>
            <p:nvPr/>
          </p:nvSpPr>
          <p:spPr>
            <a:xfrm>
              <a:off x="5044597" y="5137725"/>
              <a:ext cx="104774" cy="1335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5828939-377A-4C6F-B624-465A1C919E30}"/>
                </a:ext>
              </a:extLst>
            </p:cNvPr>
            <p:cNvSpPr/>
            <p:nvPr/>
          </p:nvSpPr>
          <p:spPr>
            <a:xfrm>
              <a:off x="3234637" y="4701182"/>
              <a:ext cx="1976733" cy="48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900" b="1" spc="200" dirty="0">
                  <a:solidFill>
                    <a:schemeClr val="tx1"/>
                  </a:solidFill>
                </a:rPr>
                <a:t>10XX XXXX</a:t>
              </a:r>
              <a:endParaRPr lang="sv-SE" sz="1900" b="1" spc="200" dirty="0">
                <a:solidFill>
                  <a:schemeClr val="accent6"/>
                </a:solidFill>
              </a:endParaRPr>
            </a:p>
          </p:txBody>
        </p:sp>
        <p:sp>
          <p:nvSpPr>
            <p:cNvPr id="52" name="Rektangel 51">
              <a:extLst>
                <a:ext uri="{FF2B5EF4-FFF2-40B4-BE49-F238E27FC236}">
                  <a16:creationId xmlns:a16="http://schemas.microsoft.com/office/drawing/2014/main" id="{40DA69CC-843F-4F00-9AF9-803D05ACF5A4}"/>
                </a:ext>
              </a:extLst>
            </p:cNvPr>
            <p:cNvSpPr/>
            <p:nvPr/>
          </p:nvSpPr>
          <p:spPr>
            <a:xfrm rot="2700000">
              <a:off x="3325370" y="4524545"/>
              <a:ext cx="141991" cy="13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900"/>
            </a:p>
          </p:txBody>
        </p:sp>
      </p:grp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D16CB2B0-964E-433C-89AF-A9D2D45C41B0}"/>
              </a:ext>
            </a:extLst>
          </p:cNvPr>
          <p:cNvSpPr txBox="1">
            <a:spLocks/>
          </p:cNvSpPr>
          <p:nvPr/>
        </p:nvSpPr>
        <p:spPr>
          <a:xfrm>
            <a:off x="6020969" y="1310551"/>
            <a:ext cx="1381889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dirty="0">
                <a:latin typeface="Arial" panose="020B0604020202020204" pitchFamily="34" charset="0"/>
                <a:cs typeface="Arial" panose="020B0604020202020204" pitchFamily="34" charset="0"/>
              </a:rPr>
              <a:t>11 biter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43031ACC-BBBC-4555-A6A1-195CC217C6E1}"/>
              </a:ext>
            </a:extLst>
          </p:cNvPr>
          <p:cNvSpPr txBox="1">
            <a:spLocks/>
          </p:cNvSpPr>
          <p:nvPr/>
        </p:nvSpPr>
        <p:spPr>
          <a:xfrm>
            <a:off x="5250695" y="2168500"/>
            <a:ext cx="1070434" cy="80422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287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fikk 142" descr="Linjepil: rett">
            <a:extLst>
              <a:ext uri="{FF2B5EF4-FFF2-40B4-BE49-F238E27FC236}">
                <a16:creationId xmlns:a16="http://schemas.microsoft.com/office/drawing/2014/main" id="{E4B01C88-8BD1-4D76-8FD5-0BA3CE26E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85356">
            <a:off x="2135405" y="5679239"/>
            <a:ext cx="656930" cy="656930"/>
          </a:xfrm>
          <a:prstGeom prst="rect">
            <a:avLst/>
          </a:prstGeom>
        </p:spPr>
      </p:pic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99E3045B-9AB8-493F-9829-B760B7C2ABF7}"/>
              </a:ext>
            </a:extLst>
          </p:cNvPr>
          <p:cNvSpPr txBox="1">
            <a:spLocks/>
          </p:cNvSpPr>
          <p:nvPr/>
        </p:nvSpPr>
        <p:spPr>
          <a:xfrm>
            <a:off x="2449292" y="6280583"/>
            <a:ext cx="1381889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</p:txBody>
      </p:sp>
      <p:sp>
        <p:nvSpPr>
          <p:cNvPr id="145" name="Content Placeholder 2">
            <a:extLst>
              <a:ext uri="{FF2B5EF4-FFF2-40B4-BE49-F238E27FC236}">
                <a16:creationId xmlns:a16="http://schemas.microsoft.com/office/drawing/2014/main" id="{37DDFBD7-5D87-4547-863D-896C2C6DAF59}"/>
              </a:ext>
            </a:extLst>
          </p:cNvPr>
          <p:cNvSpPr txBox="1">
            <a:spLocks/>
          </p:cNvSpPr>
          <p:nvPr/>
        </p:nvSpPr>
        <p:spPr>
          <a:xfrm>
            <a:off x="6193630" y="2776709"/>
            <a:ext cx="670359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svaret fra «vognene» til heksadesimal</a:t>
            </a:r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7C5F0E01-81BB-4DAB-907C-65AAC00F69A3}"/>
              </a:ext>
            </a:extLst>
          </p:cNvPr>
          <p:cNvSpPr txBox="1">
            <a:spLocks/>
          </p:cNvSpPr>
          <p:nvPr/>
        </p:nvSpPr>
        <p:spPr>
          <a:xfrm>
            <a:off x="7053039" y="319716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1010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1011</a:t>
            </a:r>
          </a:p>
        </p:txBody>
      </p:sp>
      <p:pic>
        <p:nvPicPr>
          <p:cNvPr id="147" name="Grafikk 146" descr="Linjepil: rett">
            <a:extLst>
              <a:ext uri="{FF2B5EF4-FFF2-40B4-BE49-F238E27FC236}">
                <a16:creationId xmlns:a16="http://schemas.microsoft.com/office/drawing/2014/main" id="{C9B375E5-5509-4DA1-8C0F-FDDF517C5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238675" y="3654990"/>
            <a:ext cx="656930" cy="656930"/>
          </a:xfrm>
          <a:prstGeom prst="rect">
            <a:avLst/>
          </a:prstGeom>
        </p:spPr>
      </p:pic>
      <p:pic>
        <p:nvPicPr>
          <p:cNvPr id="148" name="Grafikk 147" descr="Linjepil: rett">
            <a:extLst>
              <a:ext uri="{FF2B5EF4-FFF2-40B4-BE49-F238E27FC236}">
                <a16:creationId xmlns:a16="http://schemas.microsoft.com/office/drawing/2014/main" id="{09176B34-2E0A-43C4-8887-C66C74EB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31948" y="3641898"/>
            <a:ext cx="656930" cy="656930"/>
          </a:xfrm>
          <a:prstGeom prst="rect">
            <a:avLst/>
          </a:prstGeom>
        </p:spPr>
      </p:pic>
      <p:pic>
        <p:nvPicPr>
          <p:cNvPr id="149" name="Grafikk 148" descr="Linjepil: rett">
            <a:extLst>
              <a:ext uri="{FF2B5EF4-FFF2-40B4-BE49-F238E27FC236}">
                <a16:creationId xmlns:a16="http://schemas.microsoft.com/office/drawing/2014/main" id="{2F134BEC-5ACC-41B8-8E13-80773C74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209745" y="3606878"/>
            <a:ext cx="656930" cy="656930"/>
          </a:xfrm>
          <a:prstGeom prst="rect">
            <a:avLst/>
          </a:prstGeom>
        </p:spPr>
      </p:pic>
      <p:pic>
        <p:nvPicPr>
          <p:cNvPr id="150" name="Grafikk 149" descr="Linjepil: rett">
            <a:extLst>
              <a:ext uri="{FF2B5EF4-FFF2-40B4-BE49-F238E27FC236}">
                <a16:creationId xmlns:a16="http://schemas.microsoft.com/office/drawing/2014/main" id="{D809462D-FDB7-41C7-B8F9-7AA772DAA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249195" y="3606878"/>
            <a:ext cx="656930" cy="656930"/>
          </a:xfrm>
          <a:prstGeom prst="rect">
            <a:avLst/>
          </a:prstGeom>
        </p:spPr>
      </p:pic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117DDBD4-8F92-41FB-BAF5-9331E265051C}"/>
              </a:ext>
            </a:extLst>
          </p:cNvPr>
          <p:cNvSpPr txBox="1">
            <a:spLocks/>
          </p:cNvSpPr>
          <p:nvPr/>
        </p:nvSpPr>
        <p:spPr>
          <a:xfrm>
            <a:off x="7086454" y="437089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C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nb-NO" b="1" spc="300" dirty="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A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69854B77-3C5E-4B51-8546-968555FB9951}"/>
              </a:ext>
            </a:extLst>
          </p:cNvPr>
          <p:cNvSpPr txBox="1">
            <a:spLocks/>
          </p:cNvSpPr>
          <p:nvPr/>
        </p:nvSpPr>
        <p:spPr>
          <a:xfrm>
            <a:off x="7176854" y="5426397"/>
            <a:ext cx="5256591" cy="8679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UTF-8 kodningen av U+00EB er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C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3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A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B</a:t>
            </a:r>
            <a:endParaRPr lang="nb-NO" b="1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8" grpId="0"/>
      <p:bldP spid="3" grpId="0" animBg="1"/>
      <p:bldP spid="23" grpId="0" animBg="1"/>
      <p:bldP spid="24" grpId="0" animBg="1"/>
      <p:bldP spid="25" grpId="0" animBg="1"/>
      <p:bldP spid="2" grpId="0" animBg="1"/>
      <p:bldP spid="30" grpId="0" animBg="1"/>
      <p:bldP spid="142" grpId="0"/>
      <p:bldP spid="144" grpId="0"/>
      <p:bldP spid="145" grpId="0"/>
      <p:bldP spid="146" grpId="0"/>
      <p:bldP spid="151" grpId="0"/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04849"/>
            <a:ext cx="11015663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UTF-8: Adresselokasjon mellom to kode-punkter </a:t>
            </a:r>
            <a:b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7042123-1B21-4928-AFFE-E42D6AEBEC47}"/>
              </a:ext>
            </a:extLst>
          </p:cNvPr>
          <p:cNvSpPr txBox="1">
            <a:spLocks/>
          </p:cNvSpPr>
          <p:nvPr/>
        </p:nvSpPr>
        <p:spPr>
          <a:xfrm>
            <a:off x="685800" y="1309985"/>
            <a:ext cx="9067800" cy="16414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nb-NO" sz="2000" dirty="0">
                <a:cs typeface="Arial" panose="020B0604020202020204" pitchFamily="34" charset="0"/>
              </a:rPr>
              <a:t>Hvor mange adresser er det mellom U+06B4 og U+06FF?</a:t>
            </a:r>
          </a:p>
          <a:p>
            <a:pPr>
              <a:lnSpc>
                <a:spcPct val="120000"/>
              </a:lnSpc>
            </a:pPr>
            <a:endParaRPr lang="nb-NO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nb-NO" sz="2000" dirty="0">
                <a:cs typeface="Arial" panose="020B0604020202020204" pitchFamily="34" charset="0"/>
              </a:rPr>
            </a:br>
            <a:endParaRPr lang="nb-NO" sz="2000" dirty="0">
              <a:cs typeface="Arial" panose="020B0604020202020204" pitchFamily="34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461A9A67-5BC0-4144-9EDD-22973D7973FA}"/>
              </a:ext>
            </a:extLst>
          </p:cNvPr>
          <p:cNvSpPr txBox="1">
            <a:spLocks/>
          </p:cNvSpPr>
          <p:nvPr/>
        </p:nvSpPr>
        <p:spPr>
          <a:xfrm>
            <a:off x="-495300" y="299276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77DD3169-02AE-4038-A846-F9C12FC193D2}"/>
              </a:ext>
            </a:extLst>
          </p:cNvPr>
          <p:cNvSpPr txBox="1">
            <a:spLocks/>
          </p:cNvSpPr>
          <p:nvPr/>
        </p:nvSpPr>
        <p:spPr>
          <a:xfrm>
            <a:off x="711201" y="1804634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F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-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B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6" name="Grafikk 55" descr="Linjepil: rett">
            <a:extLst>
              <a:ext uri="{FF2B5EF4-FFF2-40B4-BE49-F238E27FC236}">
                <a16:creationId xmlns:a16="http://schemas.microsoft.com/office/drawing/2014/main" id="{35A3FB62-5D55-433A-914D-CACDDF9E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91572" y="2284766"/>
            <a:ext cx="656930" cy="65693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4A7FE98B-459B-437F-B092-5ABDC5FA473D}"/>
              </a:ext>
            </a:extLst>
          </p:cNvPr>
          <p:cNvSpPr txBox="1">
            <a:spLocks/>
          </p:cNvSpPr>
          <p:nvPr/>
        </p:nvSpPr>
        <p:spPr>
          <a:xfrm>
            <a:off x="1308253" y="2456358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til binært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7CA4B8E-2956-4C96-A65F-609082C5C7D9}"/>
              </a:ext>
            </a:extLst>
          </p:cNvPr>
          <p:cNvSpPr txBox="1">
            <a:spLocks/>
          </p:cNvSpPr>
          <p:nvPr/>
        </p:nvSpPr>
        <p:spPr>
          <a:xfrm>
            <a:off x="6852004" y="1309985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(U+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F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F </a:t>
            </a:r>
            <a:r>
              <a:rPr lang="nb-NO" b="1" spc="300" dirty="0">
                <a:cs typeface="Arial" panose="020B0604020202020204" pitchFamily="34" charset="0"/>
              </a:rPr>
              <a:t>-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nb-NO" b="1" spc="300" dirty="0">
                <a:cs typeface="Arial" panose="020B0604020202020204" pitchFamily="34" charset="0"/>
              </a:rPr>
              <a:t>U+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6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B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cs typeface="Arial" panose="020B0604020202020204" pitchFamily="34" charset="0"/>
              </a:rPr>
              <a:t>) + 1 = ?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D2804D8-46E0-49E8-9133-7DBA0D2ED11F}"/>
              </a:ext>
            </a:extLst>
          </p:cNvPr>
          <p:cNvSpPr txBox="1">
            <a:spLocks/>
          </p:cNvSpPr>
          <p:nvPr/>
        </p:nvSpPr>
        <p:spPr>
          <a:xfrm>
            <a:off x="-495301" y="33678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-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1011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0100</a:t>
            </a:r>
          </a:p>
        </p:txBody>
      </p:sp>
      <p:pic>
        <p:nvPicPr>
          <p:cNvPr id="62" name="Grafikk 61" descr="Linjepil: rett">
            <a:extLst>
              <a:ext uri="{FF2B5EF4-FFF2-40B4-BE49-F238E27FC236}">
                <a16:creationId xmlns:a16="http://schemas.microsoft.com/office/drawing/2014/main" id="{972442D1-CCEF-4C53-86F9-662C26AF4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91572" y="3866848"/>
            <a:ext cx="656930" cy="656930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F03C04E-42F2-4CF7-9C29-346330C4092D}"/>
              </a:ext>
            </a:extLst>
          </p:cNvPr>
          <p:cNvSpPr txBox="1">
            <a:spLocks/>
          </p:cNvSpPr>
          <p:nvPr/>
        </p:nvSpPr>
        <p:spPr>
          <a:xfrm>
            <a:off x="1308253" y="4038440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og +1 (Toerkomplement)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57B323E-F54F-4F09-BCB0-99F538A0FDAA}"/>
              </a:ext>
            </a:extLst>
          </p:cNvPr>
          <p:cNvSpPr txBox="1">
            <a:spLocks/>
          </p:cNvSpPr>
          <p:nvPr/>
        </p:nvSpPr>
        <p:spPr>
          <a:xfrm>
            <a:off x="-495301" y="4539586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0110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4D2B17-A23A-464F-BE2F-3805611EF31F}"/>
              </a:ext>
            </a:extLst>
          </p:cNvPr>
          <p:cNvSpPr txBox="1">
            <a:spLocks/>
          </p:cNvSpPr>
          <p:nvPr/>
        </p:nvSpPr>
        <p:spPr>
          <a:xfrm>
            <a:off x="-495302" y="491468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cs typeface="Arial" panose="020B0604020202020204" pitchFamily="34" charset="0"/>
              </a:rPr>
              <a:t>+ 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1111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1001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1100 </a:t>
            </a:r>
          </a:p>
        </p:txBody>
      </p:sp>
      <p:cxnSp>
        <p:nvCxnSpPr>
          <p:cNvPr id="68" name="Rett linje 67">
            <a:extLst>
              <a:ext uri="{FF2B5EF4-FFF2-40B4-BE49-F238E27FC236}">
                <a16:creationId xmlns:a16="http://schemas.microsoft.com/office/drawing/2014/main" id="{652F7049-002F-47F5-B12D-0DA72D1582EE}"/>
              </a:ext>
            </a:extLst>
          </p:cNvPr>
          <p:cNvCxnSpPr>
            <a:cxnSpLocks/>
          </p:cNvCxnSpPr>
          <p:nvPr/>
        </p:nvCxnSpPr>
        <p:spPr>
          <a:xfrm>
            <a:off x="440012" y="5373617"/>
            <a:ext cx="43212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077CA7D-BC3E-4F21-9D04-81AD9ECD79FA}"/>
              </a:ext>
            </a:extLst>
          </p:cNvPr>
          <p:cNvSpPr txBox="1">
            <a:spLocks/>
          </p:cNvSpPr>
          <p:nvPr/>
        </p:nvSpPr>
        <p:spPr>
          <a:xfrm>
            <a:off x="-495301" y="5398037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CAB77F4-A173-4302-BDD7-3A3CF1920725}"/>
              </a:ext>
            </a:extLst>
          </p:cNvPr>
          <p:cNvSpPr txBox="1">
            <a:spLocks/>
          </p:cNvSpPr>
          <p:nvPr/>
        </p:nvSpPr>
        <p:spPr>
          <a:xfrm>
            <a:off x="5250695" y="1736700"/>
            <a:ext cx="1070434" cy="804220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287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287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86A06B7-5E56-4F26-899C-FB3E67E51957}"/>
              </a:ext>
            </a:extLst>
          </p:cNvPr>
          <p:cNvSpPr txBox="1">
            <a:spLocks/>
          </p:cNvSpPr>
          <p:nvPr/>
        </p:nvSpPr>
        <p:spPr>
          <a:xfrm>
            <a:off x="7479527" y="3335337"/>
            <a:ext cx="6703591" cy="7745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Konverter svaret til heksadesimal </a:t>
            </a:r>
          </a:p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(Hvis oppgaven sier det)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13A7329-3858-4503-A075-2FAF1BE39D8D}"/>
              </a:ext>
            </a:extLst>
          </p:cNvPr>
          <p:cNvSpPr txBox="1">
            <a:spLocks/>
          </p:cNvSpPr>
          <p:nvPr/>
        </p:nvSpPr>
        <p:spPr>
          <a:xfrm>
            <a:off x="6913086" y="4340172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1010</a:t>
            </a:r>
          </a:p>
        </p:txBody>
      </p:sp>
      <p:pic>
        <p:nvPicPr>
          <p:cNvPr id="75" name="Grafikk 74" descr="Linjepil: rett">
            <a:extLst>
              <a:ext uri="{FF2B5EF4-FFF2-40B4-BE49-F238E27FC236}">
                <a16:creationId xmlns:a16="http://schemas.microsoft.com/office/drawing/2014/main" id="{9BD5E48C-FE36-413F-8BD1-F348428A1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98722" y="4797997"/>
            <a:ext cx="656930" cy="656930"/>
          </a:xfrm>
          <a:prstGeom prst="rect">
            <a:avLst/>
          </a:prstGeom>
        </p:spPr>
      </p:pic>
      <p:pic>
        <p:nvPicPr>
          <p:cNvPr id="76" name="Grafikk 75" descr="Linjepil: rett">
            <a:extLst>
              <a:ext uri="{FF2B5EF4-FFF2-40B4-BE49-F238E27FC236}">
                <a16:creationId xmlns:a16="http://schemas.microsoft.com/office/drawing/2014/main" id="{D6271BEA-11EC-40E7-8A72-3C727DA19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091995" y="4784905"/>
            <a:ext cx="656930" cy="656930"/>
          </a:xfrm>
          <a:prstGeom prst="rect">
            <a:avLst/>
          </a:prstGeom>
        </p:spPr>
      </p:pic>
      <p:pic>
        <p:nvPicPr>
          <p:cNvPr id="77" name="Grafikk 76" descr="Linjepil: rett">
            <a:extLst>
              <a:ext uri="{FF2B5EF4-FFF2-40B4-BE49-F238E27FC236}">
                <a16:creationId xmlns:a16="http://schemas.microsoft.com/office/drawing/2014/main" id="{9261DB1C-7F20-445B-B3B5-D7D9A766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069792" y="4749885"/>
            <a:ext cx="656930" cy="656930"/>
          </a:xfrm>
          <a:prstGeom prst="rect">
            <a:avLst/>
          </a:prstGeom>
        </p:spPr>
      </p:pic>
      <p:pic>
        <p:nvPicPr>
          <p:cNvPr id="78" name="Grafikk 77" descr="Linjepil: rett">
            <a:extLst>
              <a:ext uri="{FF2B5EF4-FFF2-40B4-BE49-F238E27FC236}">
                <a16:creationId xmlns:a16="http://schemas.microsoft.com/office/drawing/2014/main" id="{8782EC4A-F636-40E7-9A0E-3D9F5A491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0109242" y="4749885"/>
            <a:ext cx="656930" cy="656930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D7FF433-59DB-4747-ACAC-4571F4333003}"/>
              </a:ext>
            </a:extLst>
          </p:cNvPr>
          <p:cNvSpPr txBox="1">
            <a:spLocks/>
          </p:cNvSpPr>
          <p:nvPr/>
        </p:nvSpPr>
        <p:spPr>
          <a:xfrm>
            <a:off x="6946501" y="5513903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  0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cs typeface="Arial" panose="020B0604020202020204" pitchFamily="34" charset="0"/>
              </a:rPr>
              <a:t>     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4      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03CA6A9-41F8-4E3C-A183-C7963A6FBC2D}"/>
              </a:ext>
            </a:extLst>
          </p:cNvPr>
          <p:cNvSpPr txBox="1">
            <a:spLocks/>
          </p:cNvSpPr>
          <p:nvPr/>
        </p:nvSpPr>
        <p:spPr>
          <a:xfrm>
            <a:off x="6913086" y="2732049"/>
            <a:ext cx="525659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0000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0100</a:t>
            </a:r>
            <a:r>
              <a:rPr lang="nb-NO" b="1" spc="300" dirty="0">
                <a:cs typeface="Arial" panose="020B0604020202020204" pitchFamily="34" charset="0"/>
              </a:rPr>
              <a:t>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1010 </a:t>
            </a:r>
          </a:p>
        </p:txBody>
      </p:sp>
      <p:pic>
        <p:nvPicPr>
          <p:cNvPr id="81" name="Grafikk 80" descr="Linjepil: rett">
            <a:extLst>
              <a:ext uri="{FF2B5EF4-FFF2-40B4-BE49-F238E27FC236}">
                <a16:creationId xmlns:a16="http://schemas.microsoft.com/office/drawing/2014/main" id="{6962C147-1449-466B-B744-FB03DE397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822597" y="3383979"/>
            <a:ext cx="656930" cy="656930"/>
          </a:xfrm>
          <a:prstGeom prst="rect">
            <a:avLst/>
          </a:prstGeom>
        </p:spPr>
      </p:pic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CEA6304E-EFA3-45E4-99F7-511EE8F6A0FA}"/>
              </a:ext>
            </a:extLst>
          </p:cNvPr>
          <p:cNvSpPr txBox="1">
            <a:spLocks/>
          </p:cNvSpPr>
          <p:nvPr/>
        </p:nvSpPr>
        <p:spPr>
          <a:xfrm>
            <a:off x="7540005" y="2130971"/>
            <a:ext cx="554375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+ 1 på svaret</a:t>
            </a:r>
          </a:p>
        </p:txBody>
      </p:sp>
      <p:pic>
        <p:nvPicPr>
          <p:cNvPr id="83" name="Grafikk 82" descr="Linjepil: rett">
            <a:extLst>
              <a:ext uri="{FF2B5EF4-FFF2-40B4-BE49-F238E27FC236}">
                <a16:creationId xmlns:a16="http://schemas.microsoft.com/office/drawing/2014/main" id="{32E001C4-4AFA-4546-A8DD-E98F2AF1E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883075" y="1987172"/>
            <a:ext cx="656930" cy="656930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D4ECE10D-A6B4-4E93-9B9A-2D08B33B34CA}"/>
              </a:ext>
            </a:extLst>
          </p:cNvPr>
          <p:cNvSpPr txBox="1">
            <a:spLocks/>
          </p:cNvSpPr>
          <p:nvPr/>
        </p:nvSpPr>
        <p:spPr>
          <a:xfrm>
            <a:off x="6946501" y="6109671"/>
            <a:ext cx="808711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cs typeface="Arial" panose="020B0604020202020204" pitchFamily="34" charset="0"/>
              </a:rPr>
              <a:t>Svar: 0x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1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4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A </a:t>
            </a:r>
            <a:r>
              <a:rPr lang="nb-NO" b="1" spc="300" dirty="0">
                <a:cs typeface="Arial" panose="020B0604020202020204" pitchFamily="34" charset="0"/>
              </a:rPr>
              <a:t>eller 76</a:t>
            </a:r>
            <a:r>
              <a:rPr lang="nb-NO" b="1" spc="300" baseline="-25000" dirty="0">
                <a:cs typeface="Arial" panose="020B0604020202020204" pitchFamily="34" charset="0"/>
              </a:rPr>
              <a:t>10</a:t>
            </a:r>
            <a:endParaRPr lang="nb-NO" b="1" spc="3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58" grpId="0"/>
      <p:bldP spid="60" grpId="0"/>
      <p:bldP spid="63" grpId="0"/>
      <p:bldP spid="64" grpId="0"/>
      <p:bldP spid="65" grpId="0"/>
      <p:bldP spid="69" grpId="0"/>
      <p:bldP spid="72" grpId="0"/>
      <p:bldP spid="73" grpId="0"/>
      <p:bldP spid="74" grpId="0"/>
      <p:bldP spid="79" grpId="0"/>
      <p:bldP spid="80" grpId="0"/>
      <p:bldP spid="82" grpId="0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Komprimering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5ADC6F-755D-4377-B079-114CBA98BC97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213904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til lyd, bilder etc.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Vi ser på ordbok-koding</a:t>
            </a:r>
          </a:p>
          <a:p>
            <a:pPr>
              <a:lnSpc>
                <a:spcPct val="120000"/>
              </a:lnSpc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Lager ordboken i løpet av kodningen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00A72D-B359-4927-9052-32998D3CF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596875"/>
              </p:ext>
            </p:extLst>
          </p:nvPr>
        </p:nvGraphicFramePr>
        <p:xfrm>
          <a:off x="660400" y="3416300"/>
          <a:ext cx="1109662" cy="2559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AA0283-0A29-4DBA-AEF4-9F16FEE3DF9A}"/>
              </a:ext>
            </a:extLst>
          </p:cNvPr>
          <p:cNvSpPr txBox="1">
            <a:spLocks/>
          </p:cNvSpPr>
          <p:nvPr/>
        </p:nvSpPr>
        <p:spPr>
          <a:xfrm>
            <a:off x="2286000" y="3460729"/>
            <a:ext cx="86360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YYY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 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_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YYY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11CC84-16F5-4044-B369-27569217F00D}"/>
              </a:ext>
            </a:extLst>
          </p:cNvPr>
          <p:cNvSpPr txBox="1">
            <a:spLocks/>
          </p:cNvSpPr>
          <p:nvPr/>
        </p:nvSpPr>
        <p:spPr>
          <a:xfrm>
            <a:off x="2286000" y="4908539"/>
            <a:ext cx="914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561E57-5D6D-437E-987A-D2986E64D477}"/>
              </a:ext>
            </a:extLst>
          </p:cNvPr>
          <p:cNvSpPr txBox="1">
            <a:spLocks/>
          </p:cNvSpPr>
          <p:nvPr/>
        </p:nvSpPr>
        <p:spPr>
          <a:xfrm>
            <a:off x="2979738" y="4908538"/>
            <a:ext cx="13001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111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6ACFBF-E6EF-40F5-AE27-023252469C87}"/>
              </a:ext>
            </a:extLst>
          </p:cNvPr>
          <p:cNvSpPr txBox="1">
            <a:spLocks/>
          </p:cNvSpPr>
          <p:nvPr/>
        </p:nvSpPr>
        <p:spPr>
          <a:xfrm>
            <a:off x="4068763" y="4908539"/>
            <a:ext cx="914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792ADF-C8D5-4392-A608-D37EABEEE385}"/>
              </a:ext>
            </a:extLst>
          </p:cNvPr>
          <p:cNvSpPr txBox="1">
            <a:spLocks/>
          </p:cNvSpPr>
          <p:nvPr/>
        </p:nvSpPr>
        <p:spPr>
          <a:xfrm>
            <a:off x="4737100" y="4908537"/>
            <a:ext cx="11096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00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D26DD5-BD23-4407-8288-107C02440DBB}"/>
              </a:ext>
            </a:extLst>
          </p:cNvPr>
          <p:cNvSpPr txBox="1">
            <a:spLocks/>
          </p:cNvSpPr>
          <p:nvPr/>
        </p:nvSpPr>
        <p:spPr>
          <a:xfrm>
            <a:off x="5613400" y="4908535"/>
            <a:ext cx="3810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5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476C14-2C9C-4281-9EC9-5F509B8F7DC7}"/>
              </a:ext>
            </a:extLst>
          </p:cNvPr>
          <p:cNvSpPr txBox="1">
            <a:spLocks/>
          </p:cNvSpPr>
          <p:nvPr/>
        </p:nvSpPr>
        <p:spPr>
          <a:xfrm>
            <a:off x="5858669" y="4908539"/>
            <a:ext cx="1109662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2"/>
                </a:solidFill>
                <a:cs typeface="Arial" panose="020B0604020202020204" pitchFamily="34" charset="0"/>
              </a:rPr>
              <a:t>1</a:t>
            </a:r>
            <a:r>
              <a:rPr lang="nb-NO" b="1" spc="300" dirty="0">
                <a:solidFill>
                  <a:schemeClr val="accent4"/>
                </a:solidFill>
                <a:cs typeface="Arial" panose="020B0604020202020204" pitchFamily="34" charset="0"/>
              </a:rPr>
              <a:t>0</a:t>
            </a:r>
            <a:r>
              <a:rPr lang="nb-NO" b="1" spc="300" dirty="0">
                <a:solidFill>
                  <a:schemeClr val="accent6"/>
                </a:solidFill>
                <a:cs typeface="Arial" panose="020B0604020202020204" pitchFamily="34" charset="0"/>
              </a:rPr>
              <a:t>2</a:t>
            </a:r>
            <a:endParaRPr lang="nb-NO" b="1" spc="300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254505-154D-42AE-849D-DF184BEF5673}"/>
              </a:ext>
            </a:extLst>
          </p:cNvPr>
          <p:cNvSpPr txBox="1">
            <a:spLocks/>
          </p:cNvSpPr>
          <p:nvPr/>
        </p:nvSpPr>
        <p:spPr>
          <a:xfrm>
            <a:off x="6722268" y="4914552"/>
            <a:ext cx="3810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5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15251E-4378-432C-8298-A3801CF5A9B5}"/>
              </a:ext>
            </a:extLst>
          </p:cNvPr>
          <p:cNvSpPr txBox="1">
            <a:spLocks/>
          </p:cNvSpPr>
          <p:nvPr/>
        </p:nvSpPr>
        <p:spPr>
          <a:xfrm>
            <a:off x="6938168" y="4920565"/>
            <a:ext cx="3810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5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298954B-3D47-40E7-9FCF-DE9FB1F33CE6}"/>
              </a:ext>
            </a:extLst>
          </p:cNvPr>
          <p:cNvSpPr txBox="1">
            <a:spLocks/>
          </p:cNvSpPr>
          <p:nvPr/>
        </p:nvSpPr>
        <p:spPr>
          <a:xfrm>
            <a:off x="7137400" y="4920565"/>
            <a:ext cx="3810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spc="300" dirty="0">
                <a:solidFill>
                  <a:schemeClr val="accent5"/>
                </a:solidFill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AA21DC0-9FF0-4E02-96DD-39C770C044C1}"/>
              </a:ext>
            </a:extLst>
          </p:cNvPr>
          <p:cNvCxnSpPr/>
          <p:nvPr/>
        </p:nvCxnSpPr>
        <p:spPr>
          <a:xfrm>
            <a:off x="2552700" y="3880832"/>
            <a:ext cx="0" cy="1027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90029406-4662-4C72-B99C-9D0A44D5A9BC}"/>
              </a:ext>
            </a:extLst>
          </p:cNvPr>
          <p:cNvCxnSpPr/>
          <p:nvPr/>
        </p:nvCxnSpPr>
        <p:spPr>
          <a:xfrm>
            <a:off x="3454400" y="3880832"/>
            <a:ext cx="0" cy="1027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2F71600-D66B-4FD5-89B7-BE5197F109A9}"/>
              </a:ext>
            </a:extLst>
          </p:cNvPr>
          <p:cNvCxnSpPr/>
          <p:nvPr/>
        </p:nvCxnSpPr>
        <p:spPr>
          <a:xfrm>
            <a:off x="4368800" y="3880832"/>
            <a:ext cx="0" cy="1027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5AC663E-45DA-4CA9-AE31-4A357678FD9F}"/>
              </a:ext>
            </a:extLst>
          </p:cNvPr>
          <p:cNvCxnSpPr/>
          <p:nvPr/>
        </p:nvCxnSpPr>
        <p:spPr>
          <a:xfrm>
            <a:off x="5123543" y="3880832"/>
            <a:ext cx="0" cy="1027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B3072903-68C5-4E51-B3AC-525E2C8DA637}"/>
              </a:ext>
            </a:extLst>
          </p:cNvPr>
          <p:cNvCxnSpPr>
            <a:cxnSpLocks/>
          </p:cNvCxnSpPr>
          <p:nvPr/>
        </p:nvCxnSpPr>
        <p:spPr>
          <a:xfrm flipH="1">
            <a:off x="5846762" y="3892862"/>
            <a:ext cx="114981" cy="1027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F2A7E696-3677-4079-B125-4CD4BA0741BA}"/>
              </a:ext>
            </a:extLst>
          </p:cNvPr>
          <p:cNvCxnSpPr>
            <a:cxnSpLocks/>
          </p:cNvCxnSpPr>
          <p:nvPr/>
        </p:nvCxnSpPr>
        <p:spPr>
          <a:xfrm>
            <a:off x="2647045" y="3875801"/>
            <a:ext cx="3030648" cy="10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C1059F2E-4DEC-4FA4-ABBC-840C331B97D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413500" y="3875801"/>
            <a:ext cx="308768" cy="1032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5CEABD8A-3961-4E74-BCF5-EF189AEE588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912768" y="3875801"/>
            <a:ext cx="661704" cy="1038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4D002486-2BC7-4693-8CDB-0BA5337A52A7}"/>
              </a:ext>
            </a:extLst>
          </p:cNvPr>
          <p:cNvCxnSpPr>
            <a:cxnSpLocks/>
          </p:cNvCxnSpPr>
          <p:nvPr/>
        </p:nvCxnSpPr>
        <p:spPr>
          <a:xfrm>
            <a:off x="4416369" y="3892427"/>
            <a:ext cx="2429724" cy="10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CE3FFF-8357-4849-92DC-4359EE45B2C1}"/>
              </a:ext>
            </a:extLst>
          </p:cNvPr>
          <p:cNvCxnSpPr>
            <a:cxnSpLocks/>
          </p:cNvCxnSpPr>
          <p:nvPr/>
        </p:nvCxnSpPr>
        <p:spPr>
          <a:xfrm flipH="1">
            <a:off x="7204188" y="3875801"/>
            <a:ext cx="1132284" cy="1061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6F07C4D5-B9B9-4851-845E-7F92D071C4B5}"/>
              </a:ext>
            </a:extLst>
          </p:cNvPr>
          <p:cNvCxnSpPr>
            <a:cxnSpLocks/>
          </p:cNvCxnSpPr>
          <p:nvPr/>
        </p:nvCxnSpPr>
        <p:spPr>
          <a:xfrm flipH="1">
            <a:off x="7420088" y="3940673"/>
            <a:ext cx="1779473" cy="10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F435823B-2239-4F9E-9AED-30E9A9F671E5}"/>
              </a:ext>
            </a:extLst>
          </p:cNvPr>
          <p:cNvCxnSpPr>
            <a:cxnSpLocks/>
          </p:cNvCxnSpPr>
          <p:nvPr/>
        </p:nvCxnSpPr>
        <p:spPr>
          <a:xfrm>
            <a:off x="3497889" y="3952455"/>
            <a:ext cx="3732295" cy="10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D156ED2-1439-4636-8C7B-8674959A377C}"/>
              </a:ext>
            </a:extLst>
          </p:cNvPr>
          <p:cNvSpPr txBox="1">
            <a:spLocks/>
          </p:cNvSpPr>
          <p:nvPr/>
        </p:nvSpPr>
        <p:spPr>
          <a:xfrm>
            <a:off x="7937499" y="4915419"/>
            <a:ext cx="1928586" cy="1235210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1400" b="1" spc="300" dirty="0">
                <a:latin typeface="Arial" panose="020B0604020202020204" pitchFamily="34" charset="0"/>
                <a:cs typeface="Arial" panose="020B0604020202020204" pitchFamily="34" charset="0"/>
              </a:rPr>
              <a:t>ORDBOK</a:t>
            </a:r>
            <a:r>
              <a:rPr lang="nb-NO" sz="1600" b="1" spc="300" dirty="0"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600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</a:t>
            </a:r>
            <a:r>
              <a:rPr lang="nb-NO" sz="1600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 </a:t>
            </a:r>
            <a:r>
              <a:rPr lang="nb-NO" sz="1600" b="1" spc="300" dirty="0">
                <a:cs typeface="Arial" panose="020B0604020202020204" pitchFamily="34" charset="0"/>
              </a:rPr>
              <a:t>=</a:t>
            </a:r>
            <a:r>
              <a:rPr lang="nb-NO" sz="1600" b="1" spc="300" dirty="0">
                <a:solidFill>
                  <a:schemeClr val="accent5"/>
                </a:solidFill>
                <a:cs typeface="Arial" panose="020B0604020202020204" pitchFamily="34" charset="0"/>
              </a:rPr>
              <a:t> 3</a:t>
            </a:r>
          </a:p>
          <a:p>
            <a:pPr marL="0" indent="0">
              <a:buNone/>
            </a:pPr>
            <a:r>
              <a:rPr lang="nb-NO" sz="1600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YYY</a:t>
            </a:r>
            <a:r>
              <a:rPr lang="nb-NO" sz="1600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 </a:t>
            </a:r>
            <a:r>
              <a:rPr lang="nb-NO" sz="1600" b="1" spc="300" dirty="0">
                <a:cs typeface="Arial" panose="020B0604020202020204" pitchFamily="34" charset="0"/>
              </a:rPr>
              <a:t>=</a:t>
            </a:r>
            <a:r>
              <a:rPr lang="nb-NO" sz="1600" b="1" spc="300" dirty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nb-NO" sz="1600" b="1" spc="300" dirty="0">
                <a:solidFill>
                  <a:schemeClr val="accent5"/>
                </a:solidFill>
                <a:cs typeface="Arial" panose="020B0604020202020204" pitchFamily="34" charset="0"/>
              </a:rPr>
              <a:t>4</a:t>
            </a:r>
          </a:p>
          <a:p>
            <a:pPr marL="0" indent="0">
              <a:buNone/>
            </a:pPr>
            <a:r>
              <a:rPr lang="nb-NO" sz="1600" b="1" spc="300" dirty="0">
                <a:solidFill>
                  <a:schemeClr val="accent2"/>
                </a:solidFill>
                <a:cs typeface="Arial" panose="020B0604020202020204" pitchFamily="34" charset="0"/>
              </a:rPr>
              <a:t>Y</a:t>
            </a:r>
            <a:r>
              <a:rPr lang="nb-NO" sz="1600" b="1" spc="300" dirty="0">
                <a:solidFill>
                  <a:schemeClr val="accent4"/>
                </a:solidFill>
                <a:cs typeface="Arial" panose="020B0604020202020204" pitchFamily="34" charset="0"/>
              </a:rPr>
              <a:t>X </a:t>
            </a:r>
            <a:r>
              <a:rPr lang="nb-NO" sz="1600" b="1" spc="300" dirty="0">
                <a:cs typeface="Arial" panose="020B0604020202020204" pitchFamily="34" charset="0"/>
              </a:rPr>
              <a:t>=</a:t>
            </a:r>
            <a:r>
              <a:rPr lang="nb-NO" sz="1600" b="1" spc="300" dirty="0">
                <a:solidFill>
                  <a:schemeClr val="accent5"/>
                </a:solidFill>
                <a:cs typeface="Arial" panose="020B0604020202020204" pitchFamily="34" charset="0"/>
              </a:rPr>
              <a:t> 5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34CACA4-4198-4C57-91C3-CDE204BE99A1}"/>
              </a:ext>
            </a:extLst>
          </p:cNvPr>
          <p:cNvSpPr txBox="1">
            <a:spLocks/>
          </p:cNvSpPr>
          <p:nvPr/>
        </p:nvSpPr>
        <p:spPr>
          <a:xfrm>
            <a:off x="9122568" y="4774868"/>
            <a:ext cx="1070434" cy="275152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9600" dirty="0">
                <a:latin typeface="Arial Narrow" panose="020B0606020202030204" pitchFamily="34" charset="0"/>
                <a:cs typeface="Arial" panose="020B0604020202020204" pitchFamily="34" charset="0"/>
              </a:rPr>
              <a:t>}</a:t>
            </a:r>
            <a:br>
              <a:rPr lang="nb-NO" sz="96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nb-NO" sz="9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3CBD27E-6DD9-4DBE-AC0F-A5C8B97F3714}"/>
              </a:ext>
            </a:extLst>
          </p:cNvPr>
          <p:cNvSpPr txBox="1">
            <a:spLocks/>
          </p:cNvSpPr>
          <p:nvPr/>
        </p:nvSpPr>
        <p:spPr>
          <a:xfrm>
            <a:off x="9678798" y="5281239"/>
            <a:ext cx="2448550" cy="757130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1600" b="1" spc="300" dirty="0">
                <a:latin typeface="Arial" panose="020B0604020202020204" pitchFamily="34" charset="0"/>
                <a:cs typeface="Arial" panose="020B0604020202020204" pitchFamily="34" charset="0"/>
              </a:rPr>
              <a:t>Før: 32 tegn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1600" b="1" spc="300" dirty="0">
                <a:latin typeface="Arial" panose="020B0604020202020204" pitchFamily="34" charset="0"/>
                <a:cs typeface="Arial" panose="020B0604020202020204" pitchFamily="34" charset="0"/>
              </a:rPr>
              <a:t>Etter: 23 tegn</a:t>
            </a:r>
          </a:p>
          <a:p>
            <a:pPr marL="0" indent="0">
              <a:spcBef>
                <a:spcPts val="0"/>
              </a:spcBef>
              <a:buNone/>
            </a:pPr>
            <a:endParaRPr lang="nb-NO" sz="16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47" grpId="0" animBg="1"/>
      <p:bldP spid="50" grpId="0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0" y="2230174"/>
            <a:ext cx="5105400" cy="976908"/>
          </a:xfrm>
        </p:spPr>
        <p:txBody>
          <a:bodyPr>
            <a:normAutofit fontScale="90000"/>
          </a:bodyPr>
          <a:lstStyle/>
          <a:p>
            <a:pPr algn="ctr"/>
            <a:r>
              <a:rPr lang="nb-NO" sz="4800" dirty="0">
                <a:latin typeface="Arial" panose="020B0604020202020204" pitchFamily="34" charset="0"/>
                <a:cs typeface="Arial" panose="020B0604020202020204" pitchFamily="34" charset="0"/>
              </a:rPr>
              <a:t>LIVE beregning</a:t>
            </a:r>
            <a:br>
              <a:rPr lang="nb-NO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4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nb-N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695-39E1-374A-ABA7-7E8875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87" y="1993470"/>
            <a:ext cx="2326482" cy="480131"/>
          </a:xfrm>
        </p:spPr>
        <p:txBody>
          <a:bodyPr anchor="t">
            <a:spAutoFit/>
          </a:bodyPr>
          <a:lstStyle/>
          <a:p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Hvem er jeg?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D477-F967-6243-A736-2DB88BBA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72" y="2453076"/>
            <a:ext cx="3719513" cy="480131"/>
          </a:xfrm>
        </p:spPr>
        <p:txBody>
          <a:bodyPr anchor="t">
            <a:spAutoFit/>
          </a:bodyPr>
          <a:lstStyle/>
          <a:p>
            <a:pPr marL="0" indent="0" algn="ctr">
              <a:buNone/>
            </a:pP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Idun Sollie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B69702-456D-6B43-829B-B299F3872E08}"/>
              </a:ext>
            </a:extLst>
          </p:cNvPr>
          <p:cNvSpPr txBox="1">
            <a:spLocks/>
          </p:cNvSpPr>
          <p:nvPr/>
        </p:nvSpPr>
        <p:spPr>
          <a:xfrm>
            <a:off x="5490141" y="1373009"/>
            <a:ext cx="6788944" cy="413036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Student i 2-klasse – 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Intelligente systemer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Veileder i: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Digital teknologi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Intro til programmering</a:t>
            </a:r>
          </a:p>
          <a:p>
            <a:pPr marL="457200" lvl="1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Databaser</a:t>
            </a:r>
          </a:p>
          <a:p>
            <a:pPr marL="457200" lvl="1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22965-A9B7-4898-B8A9-6B8D6143C270}"/>
              </a:ext>
            </a:extLst>
          </p:cNvPr>
          <p:cNvSpPr txBox="1">
            <a:spLocks/>
          </p:cNvSpPr>
          <p:nvPr/>
        </p:nvSpPr>
        <p:spPr>
          <a:xfrm>
            <a:off x="5490141" y="4805002"/>
            <a:ext cx="10787743" cy="88537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Kontakt meg på Discord eller: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idun.sollie@kristiania.no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94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 fontScale="90000"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Hva skal vi repetere i dag?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30FBE0-E0B3-436B-A4C2-CDC8061A6C59}"/>
              </a:ext>
            </a:extLst>
          </p:cNvPr>
          <p:cNvSpPr txBox="1">
            <a:spLocks/>
          </p:cNvSpPr>
          <p:nvPr/>
        </p:nvSpPr>
        <p:spPr>
          <a:xfrm>
            <a:off x="685800" y="2005012"/>
            <a:ext cx="7010400" cy="448020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Toerkomplement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Heksadesimal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UNICODE og UTF-8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Komprimering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LIVE regning 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Posisjons talsystem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6E17E9-1154-461C-8392-0FEAE036C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000928"/>
              </p:ext>
            </p:extLst>
          </p:nvPr>
        </p:nvGraphicFramePr>
        <p:xfrm>
          <a:off x="6356154" y="1731672"/>
          <a:ext cx="1275202" cy="224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Bilde 2">
            <a:extLst>
              <a:ext uri="{FF2B5EF4-FFF2-40B4-BE49-F238E27FC236}">
                <a16:creationId xmlns:a16="http://schemas.microsoft.com/office/drawing/2014/main" id="{AB03D953-91BE-4FAA-B16C-18777CDCF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873" y="3984807"/>
            <a:ext cx="2894223" cy="2336227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218A600-A08F-41FD-8B18-0EC1D2F77381}"/>
              </a:ext>
            </a:extLst>
          </p:cNvPr>
          <p:cNvSpPr txBox="1"/>
          <p:nvPr/>
        </p:nvSpPr>
        <p:spPr>
          <a:xfrm flipH="1">
            <a:off x="7695807" y="1811299"/>
            <a:ext cx="627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5302</a:t>
            </a:r>
            <a:r>
              <a:rPr lang="nb-NO" b="1" baseline="-25000" dirty="0"/>
              <a:t>6</a:t>
            </a:r>
            <a:r>
              <a:rPr lang="nb-NO" dirty="0"/>
              <a:t> = </a:t>
            </a:r>
          </a:p>
          <a:p>
            <a:endParaRPr lang="nb-NO" dirty="0"/>
          </a:p>
          <a:p>
            <a:r>
              <a:rPr lang="nb-NO" dirty="0"/>
              <a:t>5*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+ 3*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+ 2*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baseline="40000" dirty="0">
                <a:solidFill>
                  <a:schemeClr val="accent6"/>
                </a:solidFill>
              </a:rPr>
              <a:t>0</a:t>
            </a:r>
            <a:r>
              <a:rPr lang="nb-NO" dirty="0"/>
              <a:t> = </a:t>
            </a:r>
          </a:p>
          <a:p>
            <a:endParaRPr lang="nb-NO" dirty="0"/>
          </a:p>
          <a:p>
            <a:r>
              <a:rPr lang="nb-NO" dirty="0"/>
              <a:t>5*</a:t>
            </a:r>
            <a:r>
              <a:rPr lang="nb-NO" dirty="0">
                <a:solidFill>
                  <a:schemeClr val="accent6"/>
                </a:solidFill>
              </a:rPr>
              <a:t>216</a:t>
            </a:r>
            <a:r>
              <a:rPr lang="nb-NO" dirty="0"/>
              <a:t> +  3*</a:t>
            </a:r>
            <a:r>
              <a:rPr lang="nb-NO" dirty="0">
                <a:solidFill>
                  <a:schemeClr val="accent6"/>
                </a:solidFill>
              </a:rPr>
              <a:t>36</a:t>
            </a:r>
            <a:r>
              <a:rPr lang="nb-NO" dirty="0"/>
              <a:t> + 0*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dirty="0"/>
              <a:t> + 2*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=</a:t>
            </a:r>
          </a:p>
          <a:p>
            <a:endParaRPr lang="nb-NO" dirty="0"/>
          </a:p>
          <a:p>
            <a:r>
              <a:rPr lang="nb-NO" dirty="0"/>
              <a:t>1080 + 108 + 0 + 2 = </a:t>
            </a:r>
            <a:r>
              <a:rPr lang="nb-NO" b="1" dirty="0"/>
              <a:t>1190</a:t>
            </a:r>
            <a:r>
              <a:rPr lang="nb-NO" b="1" baseline="-25000" dirty="0"/>
              <a:t>10 </a:t>
            </a:r>
            <a:endParaRPr lang="nb-NO" b="1" dirty="0"/>
          </a:p>
          <a:p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DCD706-C15B-47FF-82E3-58FE0069E9EC}"/>
              </a:ext>
            </a:extLst>
          </p:cNvPr>
          <p:cNvSpPr txBox="1">
            <a:spLocks/>
          </p:cNvSpPr>
          <p:nvPr/>
        </p:nvSpPr>
        <p:spPr>
          <a:xfrm>
            <a:off x="685800" y="1741785"/>
            <a:ext cx="4539343" cy="282128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Posisjonen avgjør tallets verdi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Samme som vi bruker til vanlig, med base 10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Binær talsystem har basen 2</a:t>
            </a:r>
          </a:p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Brukes for å kunne snakke med datamaskiner </a:t>
            </a:r>
          </a:p>
          <a:p>
            <a:pPr marL="0" indent="0">
              <a:buNone/>
            </a:pPr>
            <a:b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29BC31-837C-49D0-A8C0-3D0EC107F619}"/>
              </a:ext>
            </a:extLst>
          </p:cNvPr>
          <p:cNvSpPr txBox="1">
            <a:spLocks/>
          </p:cNvSpPr>
          <p:nvPr/>
        </p:nvSpPr>
        <p:spPr>
          <a:xfrm>
            <a:off x="6293757" y="1312559"/>
            <a:ext cx="4539343" cy="3416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Eksempel med base 6:</a:t>
            </a:r>
          </a:p>
        </p:txBody>
      </p:sp>
    </p:spTree>
    <p:extLst>
      <p:ext uri="{BB962C8B-B14F-4D97-AF65-F5344CB8AC3E}">
        <p14:creationId xmlns:p14="http://schemas.microsoft.com/office/powerpoint/2010/main" val="37734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824888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Binære tallsystemet – </a:t>
            </a:r>
            <a:r>
              <a:rPr lang="nb-NO" sz="3600" i="1" dirty="0">
                <a:latin typeface="Arial" panose="020B0604020202020204" pitchFamily="34" charset="0"/>
                <a:cs typeface="Arial" panose="020B0604020202020204" pitchFamily="34" charset="0"/>
              </a:rPr>
              <a:t>«ON eller OFF»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1BD5163-7557-4232-8388-C40DCBDEF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566658"/>
              </p:ext>
            </p:extLst>
          </p:nvPr>
        </p:nvGraphicFramePr>
        <p:xfrm>
          <a:off x="9259677" y="1594692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kstSylinder 9">
            <a:extLst>
              <a:ext uri="{FF2B5EF4-FFF2-40B4-BE49-F238E27FC236}">
                <a16:creationId xmlns:a16="http://schemas.microsoft.com/office/drawing/2014/main" id="{5F224CDF-E438-4A52-B48A-5192F322FC75}"/>
              </a:ext>
            </a:extLst>
          </p:cNvPr>
          <p:cNvSpPr txBox="1"/>
          <p:nvPr/>
        </p:nvSpPr>
        <p:spPr>
          <a:xfrm flipH="1">
            <a:off x="685800" y="1648706"/>
            <a:ext cx="30379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0000 0000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1111 1111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0000 0001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r>
              <a:rPr lang="nb-NO" sz="2800" b="1" spc="300" dirty="0"/>
              <a:t>0001 0100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pic>
        <p:nvPicPr>
          <p:cNvPr id="6" name="Grafikk 5" descr="Linjepil: rett">
            <a:extLst>
              <a:ext uri="{FF2B5EF4-FFF2-40B4-BE49-F238E27FC236}">
                <a16:creationId xmlns:a16="http://schemas.microsoft.com/office/drawing/2014/main" id="{7D54D85A-3BF2-4633-A6ED-514ED7CCB7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1594692"/>
            <a:ext cx="914400" cy="91440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092ABE1C-0E56-4B52-9909-A0E5FD5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2271691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9048A6-B7D6-47E5-81BF-D3CF9AAF2218}"/>
              </a:ext>
            </a:extLst>
          </p:cNvPr>
          <p:cNvSpPr txBox="1">
            <a:spLocks/>
          </p:cNvSpPr>
          <p:nvPr/>
        </p:nvSpPr>
        <p:spPr>
          <a:xfrm>
            <a:off x="3642452" y="1863497"/>
            <a:ext cx="490709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er «OFF» = ikke regn med disse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1D61DA-D68F-424E-B8DC-446DD695F672}"/>
              </a:ext>
            </a:extLst>
          </p:cNvPr>
          <p:cNvSpPr txBox="1">
            <a:spLocks/>
          </p:cNvSpPr>
          <p:nvPr/>
        </p:nvSpPr>
        <p:spPr>
          <a:xfrm>
            <a:off x="3664486" y="2544225"/>
            <a:ext cx="4539343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Alle er «ON» = regn med disse</a:t>
            </a:r>
          </a:p>
        </p:txBody>
      </p:sp>
      <p:pic>
        <p:nvPicPr>
          <p:cNvPr id="16" name="Grafikk 15" descr="Linjepil: rett">
            <a:extLst>
              <a:ext uri="{FF2B5EF4-FFF2-40B4-BE49-F238E27FC236}">
                <a16:creationId xmlns:a16="http://schemas.microsoft.com/office/drawing/2014/main" id="{643AA62E-1AB3-44F5-AD1C-784279452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52" y="2874161"/>
            <a:ext cx="914400" cy="9144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6074F28-EE40-422C-B7F6-2BBF38A552B1}"/>
              </a:ext>
            </a:extLst>
          </p:cNvPr>
          <p:cNvSpPr txBox="1">
            <a:spLocks/>
          </p:cNvSpPr>
          <p:nvPr/>
        </p:nvSpPr>
        <p:spPr>
          <a:xfrm>
            <a:off x="3642452" y="3152616"/>
            <a:ext cx="4539343" cy="13460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Første bit er «ON» = regn med denne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nb-NO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0000 0001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fikk 33" descr="Linjepil: rett">
            <a:extLst>
              <a:ext uri="{FF2B5EF4-FFF2-40B4-BE49-F238E27FC236}">
                <a16:creationId xmlns:a16="http://schemas.microsoft.com/office/drawing/2014/main" id="{BF441834-C1E2-425F-83ED-ADD7C85A27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000" y="4153630"/>
            <a:ext cx="914400" cy="9144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31955DA-8063-46AC-9A53-3770754FB51F}"/>
              </a:ext>
            </a:extLst>
          </p:cNvPr>
          <p:cNvSpPr txBox="1">
            <a:spLocks/>
          </p:cNvSpPr>
          <p:nvPr/>
        </p:nvSpPr>
        <p:spPr>
          <a:xfrm>
            <a:off x="3581400" y="4432085"/>
            <a:ext cx="4539343" cy="219444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Tredje og femte bit er «ON» = regn med disse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16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4 + 16 = 20</a:t>
            </a:r>
          </a:p>
          <a:p>
            <a:pPr lvl="1"/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0001 0100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  <a:r>
              <a:rPr lang="nb-NO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nb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A3B3EDC3-90AF-4640-BF04-F9118D6CA57A}"/>
              </a:ext>
            </a:extLst>
          </p:cNvPr>
          <p:cNvSpPr/>
          <p:nvPr/>
        </p:nvSpPr>
        <p:spPr>
          <a:xfrm>
            <a:off x="685800" y="3459008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endParaRPr lang="sv-SE" sz="1400" dirty="0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4BEE79AC-D1A6-4285-9F13-305365D234B4}"/>
              </a:ext>
            </a:extLst>
          </p:cNvPr>
          <p:cNvSpPr/>
          <p:nvPr/>
        </p:nvSpPr>
        <p:spPr>
          <a:xfrm>
            <a:off x="685800" y="4731190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b-NO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nb-NO" sz="14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32566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3392DC7-790B-4BCF-84F4-C64FAA2BD9A6}"/>
              </a:ext>
            </a:extLst>
          </p:cNvPr>
          <p:cNvSpPr txBox="1"/>
          <p:nvPr/>
        </p:nvSpPr>
        <p:spPr>
          <a:xfrm flipH="1">
            <a:off x="685800" y="1648706"/>
            <a:ext cx="4998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b="1" dirty="0"/>
              <a:t>0001</a:t>
            </a:r>
            <a:r>
              <a:rPr lang="nb-NO" dirty="0"/>
              <a:t>   =   0 + 0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    </a:t>
            </a:r>
            <a:r>
              <a:rPr lang="nb-NO" dirty="0"/>
              <a:t>  =   0 + 0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baseline="30000" dirty="0">
                <a:solidFill>
                  <a:schemeClr val="accent6"/>
                </a:solidFill>
              </a:rPr>
              <a:t> </a:t>
            </a:r>
            <a:r>
              <a:rPr lang="nb-NO" dirty="0"/>
              <a:t>   =   </a:t>
            </a:r>
            <a:r>
              <a:rPr lang="nb-NO" b="1" dirty="0"/>
              <a:t>1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0010  </a:t>
            </a:r>
            <a:r>
              <a:rPr lang="nb-NO" dirty="0"/>
              <a:t>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</a:t>
            </a:r>
            <a:r>
              <a:rPr lang="nb-NO" dirty="0">
                <a:solidFill>
                  <a:schemeClr val="accent6"/>
                </a:solidFill>
              </a:rPr>
              <a:t> </a:t>
            </a:r>
            <a:r>
              <a:rPr lang="nb-NO" dirty="0"/>
              <a:t>=</a:t>
            </a:r>
            <a:r>
              <a:rPr lang="nb-NO" dirty="0">
                <a:solidFill>
                  <a:schemeClr val="accent6"/>
                </a:solidFill>
              </a:rPr>
              <a:t>   </a:t>
            </a:r>
            <a:r>
              <a:rPr lang="nb-NO" b="1" dirty="0"/>
              <a:t>2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0011</a:t>
            </a:r>
            <a:r>
              <a:rPr lang="nb-NO" dirty="0"/>
              <a:t>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</a:t>
            </a:r>
            <a:r>
              <a:rPr lang="nb-NO" dirty="0">
                <a:solidFill>
                  <a:schemeClr val="accent6"/>
                </a:solidFill>
              </a:rPr>
              <a:t> 1   </a:t>
            </a:r>
            <a:r>
              <a:rPr lang="nb-NO" dirty="0"/>
              <a:t>=</a:t>
            </a:r>
            <a:r>
              <a:rPr lang="nb-NO" dirty="0">
                <a:solidFill>
                  <a:schemeClr val="accent6"/>
                </a:solidFill>
              </a:rPr>
              <a:t>   </a:t>
            </a:r>
            <a:r>
              <a:rPr lang="nb-NO" b="1" dirty="0"/>
              <a:t>3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0100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 + 0    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+ 0 + 0   =   </a:t>
            </a:r>
            <a:r>
              <a:rPr lang="nb-NO" b="1" dirty="0"/>
              <a:t>4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0101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5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0110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=   0 + </a:t>
            </a:r>
            <a:r>
              <a:rPr lang="nb-NO" dirty="0">
                <a:solidFill>
                  <a:schemeClr val="accent6"/>
                </a:solidFill>
              </a:rPr>
              <a:t>4 </a:t>
            </a:r>
            <a:r>
              <a:rPr lang="nb-NO" dirty="0"/>
              <a:t>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 =   </a:t>
            </a:r>
            <a:r>
              <a:rPr lang="nb-NO" b="1" dirty="0"/>
              <a:t>6</a:t>
            </a:r>
          </a:p>
          <a:p>
            <a:pPr>
              <a:lnSpc>
                <a:spcPct val="150000"/>
              </a:lnSpc>
            </a:pPr>
            <a:r>
              <a:rPr lang="nb-NO" b="1" dirty="0"/>
              <a:t>0111</a:t>
            </a:r>
            <a:r>
              <a:rPr lang="nb-NO" dirty="0"/>
              <a:t>   =  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  </a:t>
            </a:r>
            <a:r>
              <a:rPr lang="nb-NO" dirty="0"/>
              <a:t> =   0 +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7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1000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+ 0 + 0     =  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+ 0 + 0 + 0   =   </a:t>
            </a:r>
            <a:r>
              <a:rPr lang="nb-NO" b="1" dirty="0"/>
              <a:t>8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1001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0</a:t>
            </a:r>
            <a:r>
              <a:rPr lang="nb-NO" dirty="0"/>
              <a:t>    =   </a:t>
            </a:r>
            <a:r>
              <a:rPr lang="nb-NO" dirty="0">
                <a:solidFill>
                  <a:schemeClr val="accent6"/>
                </a:solidFill>
              </a:rPr>
              <a:t>8 </a:t>
            </a:r>
            <a:r>
              <a:rPr lang="nb-NO" dirty="0"/>
              <a:t>+ 0 + 0 +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  =   </a:t>
            </a:r>
            <a:r>
              <a:rPr lang="nb-NO" b="1" dirty="0"/>
              <a:t>9</a:t>
            </a:r>
          </a:p>
          <a:p>
            <a:pPr>
              <a:lnSpc>
                <a:spcPct val="150000"/>
              </a:lnSpc>
            </a:pPr>
            <a:r>
              <a:rPr lang="nb-NO" b="1" dirty="0"/>
              <a:t>1010</a:t>
            </a:r>
            <a:r>
              <a:rPr lang="nb-NO" dirty="0"/>
              <a:t>   =  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baseline="30000" dirty="0">
                <a:solidFill>
                  <a:schemeClr val="accent6"/>
                </a:solidFill>
              </a:rPr>
              <a:t>3</a:t>
            </a:r>
            <a:r>
              <a:rPr lang="nb-NO" dirty="0"/>
              <a:t> + 0 +</a:t>
            </a:r>
            <a:r>
              <a:rPr lang="nb-NO" dirty="0">
                <a:solidFill>
                  <a:schemeClr val="accent6"/>
                </a:solidFill>
              </a:rPr>
              <a:t> 2</a:t>
            </a:r>
            <a:r>
              <a:rPr lang="nb-NO" baseline="30000" dirty="0">
                <a:solidFill>
                  <a:schemeClr val="accent6"/>
                </a:solidFill>
              </a:rPr>
              <a:t>1</a:t>
            </a:r>
            <a:r>
              <a:rPr lang="nb-NO" dirty="0"/>
              <a:t> + 0    =  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+ 0 +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+ 0   =   </a:t>
            </a:r>
            <a:r>
              <a:rPr lang="nb-NO" b="1" dirty="0"/>
              <a:t>10</a:t>
            </a:r>
            <a:endParaRPr lang="sv-SE" b="1" dirty="0"/>
          </a:p>
          <a:p>
            <a:endParaRPr lang="sv-S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D28C2-6D9A-4649-A59B-40742E9E8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951544"/>
              </p:ext>
            </p:extLst>
          </p:nvPr>
        </p:nvGraphicFramePr>
        <p:xfrm>
          <a:off x="6064786" y="1681757"/>
          <a:ext cx="1120967" cy="42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45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Idun Sollie 2020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5105400" cy="976908"/>
          </a:xfrm>
        </p:spPr>
        <p:txBody>
          <a:bodyPr>
            <a:normAutofit/>
          </a:bodyPr>
          <a:lstStyle/>
          <a:p>
            <a:r>
              <a:rPr lang="nb-NO" sz="3600">
                <a:latin typeface="Arial" panose="020B0604020202020204" pitchFamily="34" charset="0"/>
                <a:cs typeface="Arial" panose="020B0604020202020204" pitchFamily="34" charset="0"/>
              </a:rPr>
              <a:t>Binære tallsystemet</a:t>
            </a:r>
            <a:endParaRPr lang="nb-N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6D28C2-6D9A-4649-A59B-40742E9E8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55197"/>
              </p:ext>
            </p:extLst>
          </p:nvPr>
        </p:nvGraphicFramePr>
        <p:xfrm>
          <a:off x="9328222" y="1681757"/>
          <a:ext cx="1117648" cy="41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kstSylinder 8">
            <a:extLst>
              <a:ext uri="{FF2B5EF4-FFF2-40B4-BE49-F238E27FC236}">
                <a16:creationId xmlns:a16="http://schemas.microsoft.com/office/drawing/2014/main" id="{B2B671A7-D576-4798-BFA1-0CCB097E81EA}"/>
              </a:ext>
            </a:extLst>
          </p:cNvPr>
          <p:cNvSpPr txBox="1"/>
          <p:nvPr/>
        </p:nvSpPr>
        <p:spPr>
          <a:xfrm flipH="1">
            <a:off x="-34291" y="1648706"/>
            <a:ext cx="4652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nb-NO" sz="2800" b="1" spc="300" dirty="0"/>
              <a:t>0101 1100</a:t>
            </a:r>
          </a:p>
          <a:p>
            <a:pPr algn="r">
              <a:lnSpc>
                <a:spcPct val="150000"/>
              </a:lnSpc>
            </a:pPr>
            <a:r>
              <a:rPr lang="nb-NO" sz="2800" b="1" spc="300" dirty="0"/>
              <a:t>0000 0001 0101 1100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226FC9-54A4-4F7F-BFA3-25763C8CF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3860"/>
              </p:ext>
            </p:extLst>
          </p:nvPr>
        </p:nvGraphicFramePr>
        <p:xfrm>
          <a:off x="10628582" y="1681757"/>
          <a:ext cx="1117648" cy="41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" name="Grafikk 10" descr="Linjepil: rett">
            <a:extLst>
              <a:ext uri="{FF2B5EF4-FFF2-40B4-BE49-F238E27FC236}">
                <a16:creationId xmlns:a16="http://schemas.microsoft.com/office/drawing/2014/main" id="{4530FF77-6C93-44FD-955D-E96B87DFF3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2572" y="1594692"/>
            <a:ext cx="914400" cy="914400"/>
          </a:xfrm>
          <a:prstGeom prst="rect">
            <a:avLst/>
          </a:prstGeom>
        </p:spPr>
      </p:pic>
      <p:pic>
        <p:nvPicPr>
          <p:cNvPr id="13" name="Grafikk 12" descr="Linjepil: rett">
            <a:extLst>
              <a:ext uri="{FF2B5EF4-FFF2-40B4-BE49-F238E27FC236}">
                <a16:creationId xmlns:a16="http://schemas.microsoft.com/office/drawing/2014/main" id="{901205C5-626E-4657-A370-4F79F5D63F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719" y="2259168"/>
            <a:ext cx="914400" cy="9144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DC9B0C-9A67-4B88-A85A-A4DC21C09E37}"/>
              </a:ext>
            </a:extLst>
          </p:cNvPr>
          <p:cNvSpPr txBox="1">
            <a:spLocks/>
          </p:cNvSpPr>
          <p:nvPr/>
        </p:nvSpPr>
        <p:spPr>
          <a:xfrm>
            <a:off x="5516972" y="1863497"/>
            <a:ext cx="4907098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8 bit presisjon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38C33E-7C11-4BC3-B862-1692B8D824DB}"/>
              </a:ext>
            </a:extLst>
          </p:cNvPr>
          <p:cNvSpPr txBox="1">
            <a:spLocks/>
          </p:cNvSpPr>
          <p:nvPr/>
        </p:nvSpPr>
        <p:spPr>
          <a:xfrm>
            <a:off x="5554153" y="2531702"/>
            <a:ext cx="4539343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16 bit presisjon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2C97429A-00BE-4673-9DD6-1E31A36A60C5}"/>
              </a:ext>
            </a:extLst>
          </p:cNvPr>
          <p:cNvSpPr txBox="1"/>
          <p:nvPr/>
        </p:nvSpPr>
        <p:spPr>
          <a:xfrm flipH="1">
            <a:off x="595030" y="3378597"/>
            <a:ext cx="32608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0101 1100</a:t>
            </a:r>
            <a:r>
              <a:rPr lang="nb-NO" sz="2800" b="1" spc="300" baseline="-25000" dirty="0"/>
              <a:t>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spc="300" dirty="0"/>
              <a:t>64 + 16 + 8 + 4 </a:t>
            </a:r>
            <a:r>
              <a:rPr lang="nb-NO" sz="2800" b="1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92</a:t>
            </a:r>
            <a:r>
              <a:rPr lang="nb-NO" sz="2800" b="1" spc="300" baseline="-25000" dirty="0"/>
              <a:t>10</a:t>
            </a:r>
            <a:r>
              <a:rPr lang="nb-NO" sz="2800" b="1" spc="300" dirty="0"/>
              <a:t>   </a:t>
            </a:r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23193A03-C45E-46EF-9BD6-36C38A328F08}"/>
              </a:ext>
            </a:extLst>
          </p:cNvPr>
          <p:cNvSpPr txBox="1"/>
          <p:nvPr/>
        </p:nvSpPr>
        <p:spPr>
          <a:xfrm flipH="1">
            <a:off x="4465571" y="3376364"/>
            <a:ext cx="4652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2800" b="1" spc="300" dirty="0"/>
              <a:t>0000 0001 0101 1100</a:t>
            </a:r>
            <a:r>
              <a:rPr lang="nb-NO" sz="2800" b="1" spc="300" baseline="-25000" dirty="0"/>
              <a:t>2</a:t>
            </a:r>
            <a:r>
              <a:rPr lang="nb-NO" sz="2800" b="1" spc="300" dirty="0"/>
              <a:t> = </a:t>
            </a:r>
          </a:p>
          <a:p>
            <a:pPr>
              <a:lnSpc>
                <a:spcPct val="150000"/>
              </a:lnSpc>
            </a:pPr>
            <a:r>
              <a:rPr lang="nb-NO" sz="2800" spc="300" dirty="0"/>
              <a:t>256 + 64 + 16 + 8 + 4 </a:t>
            </a:r>
            <a:r>
              <a:rPr lang="nb-NO" sz="2800" b="1" spc="300" dirty="0"/>
              <a:t>= </a:t>
            </a:r>
          </a:p>
          <a:p>
            <a:pPr>
              <a:lnSpc>
                <a:spcPct val="150000"/>
              </a:lnSpc>
            </a:pPr>
            <a:r>
              <a:rPr lang="nb-NO" sz="2800" b="1" spc="300" dirty="0"/>
              <a:t>348</a:t>
            </a:r>
            <a:r>
              <a:rPr lang="nb-NO" sz="2800" b="1" spc="300" baseline="-25000" dirty="0"/>
              <a:t>10</a:t>
            </a:r>
            <a:endParaRPr lang="nb-NO" sz="2800" b="1" spc="300" dirty="0"/>
          </a:p>
          <a:p>
            <a:pPr>
              <a:lnSpc>
                <a:spcPct val="150000"/>
              </a:lnSpc>
            </a:pPr>
            <a:endParaRPr lang="nb-NO" sz="2800" b="1" spc="300" dirty="0"/>
          </a:p>
          <a:p>
            <a:pPr>
              <a:lnSpc>
                <a:spcPct val="150000"/>
              </a:lnSpc>
            </a:pPr>
            <a:endParaRPr lang="sv-SE" sz="2800" b="1" spc="300" dirty="0"/>
          </a:p>
          <a:p>
            <a:endParaRPr lang="sv-SE" spc="300" dirty="0"/>
          </a:p>
        </p:txBody>
      </p:sp>
    </p:spTree>
    <p:extLst>
      <p:ext uri="{BB962C8B-B14F-4D97-AF65-F5344CB8AC3E}">
        <p14:creationId xmlns:p14="http://schemas.microsoft.com/office/powerpoint/2010/main" val="11564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k 16" descr="Linjepil: rett">
            <a:extLst>
              <a:ext uri="{FF2B5EF4-FFF2-40B4-BE49-F238E27FC236}">
                <a16:creationId xmlns:a16="http://schemas.microsoft.com/office/drawing/2014/main" id="{FAA3E781-B4FB-4CD8-9CFA-4EEDC9924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26990">
            <a:off x="943625" y="1770948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102622A-F2F1-B747-B711-0C125B9B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738" y="365125"/>
            <a:ext cx="1736725" cy="97690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277-C7E4-814A-88FD-9A89D0FB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Idun Sollie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829EDA-51FA-4A95-B6EC-C47BDC22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849"/>
            <a:ext cx="9886950" cy="976908"/>
          </a:xfrm>
        </p:spPr>
        <p:txBody>
          <a:bodyPr>
            <a:normAutofit/>
          </a:bodyPr>
          <a:lstStyle/>
          <a:p>
            <a:r>
              <a:rPr lang="nb-NO" sz="3600" dirty="0">
                <a:latin typeface="Arial" panose="020B0604020202020204" pitchFamily="34" charset="0"/>
                <a:cs typeface="Arial" panose="020B0604020202020204" pitchFamily="34" charset="0"/>
              </a:rPr>
              <a:t>Addisjon med binære tall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6D0E28-4CFD-4217-91DF-6EA55E294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29163"/>
              </p:ext>
            </p:extLst>
          </p:nvPr>
        </p:nvGraphicFramePr>
        <p:xfrm>
          <a:off x="6540415" y="2548638"/>
          <a:ext cx="4539343" cy="199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kstSylinder 9">
            <a:extLst>
              <a:ext uri="{FF2B5EF4-FFF2-40B4-BE49-F238E27FC236}">
                <a16:creationId xmlns:a16="http://schemas.microsoft.com/office/drawing/2014/main" id="{7CDC1A73-F022-443F-B04F-E0CFA6824993}"/>
              </a:ext>
            </a:extLst>
          </p:cNvPr>
          <p:cNvSpPr txBox="1"/>
          <p:nvPr/>
        </p:nvSpPr>
        <p:spPr>
          <a:xfrm flipH="1">
            <a:off x="542027" y="2549504"/>
            <a:ext cx="27702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2800" b="1" spc="300" dirty="0"/>
              <a:t>0101 1100</a:t>
            </a:r>
          </a:p>
          <a:p>
            <a:pPr algn="r"/>
            <a:r>
              <a:rPr lang="nb-NO" sz="2800" b="1" spc="300" dirty="0"/>
              <a:t> + 1100 1110</a:t>
            </a:r>
          </a:p>
          <a:p>
            <a:pPr algn="r">
              <a:lnSpc>
                <a:spcPct val="150000"/>
              </a:lnSpc>
            </a:pPr>
            <a:endParaRPr lang="nb-NO" sz="2800" b="1" spc="300" dirty="0"/>
          </a:p>
          <a:p>
            <a:pPr algn="r">
              <a:lnSpc>
                <a:spcPct val="150000"/>
              </a:lnSpc>
            </a:pPr>
            <a:endParaRPr lang="sv-SE" sz="2800" b="1" spc="300" dirty="0"/>
          </a:p>
          <a:p>
            <a:pPr algn="r"/>
            <a:endParaRPr lang="sv-SE" spc="300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8526D57E-03A7-42F5-A823-DA41B2B80AC2}"/>
              </a:ext>
            </a:extLst>
          </p:cNvPr>
          <p:cNvCxnSpPr>
            <a:cxnSpLocks/>
          </p:cNvCxnSpPr>
          <p:nvPr/>
        </p:nvCxnSpPr>
        <p:spPr>
          <a:xfrm>
            <a:off x="993706" y="3480309"/>
            <a:ext cx="2318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7876041-9AC3-4BEA-9CAA-9D9F2B0E95A8}"/>
              </a:ext>
            </a:extLst>
          </p:cNvPr>
          <p:cNvSpPr txBox="1"/>
          <p:nvPr/>
        </p:nvSpPr>
        <p:spPr>
          <a:xfrm>
            <a:off x="2323317" y="2411004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793FAFD-256D-4A81-A335-CC460CBFC04A}"/>
              </a:ext>
            </a:extLst>
          </p:cNvPr>
          <p:cNvSpPr txBox="1"/>
          <p:nvPr/>
        </p:nvSpPr>
        <p:spPr>
          <a:xfrm>
            <a:off x="1980844" y="2415573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2E9796F-416B-4B4B-B00E-A2CB03D7E02F}"/>
              </a:ext>
            </a:extLst>
          </p:cNvPr>
          <p:cNvSpPr txBox="1"/>
          <p:nvPr/>
        </p:nvSpPr>
        <p:spPr>
          <a:xfrm>
            <a:off x="1741355" y="2418682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B19356A-5B4C-4BCC-A005-F2A0D47F46EB}"/>
              </a:ext>
            </a:extLst>
          </p:cNvPr>
          <p:cNvSpPr txBox="1"/>
          <p:nvPr/>
        </p:nvSpPr>
        <p:spPr>
          <a:xfrm>
            <a:off x="1312184" y="2410139"/>
            <a:ext cx="17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>
                <a:solidFill>
                  <a:srgbClr val="FF0000"/>
                </a:solidFill>
              </a:rPr>
              <a:t>1</a:t>
            </a:r>
            <a:endParaRPr lang="sv-SE" b="1" dirty="0">
              <a:solidFill>
                <a:srgbClr val="FF0000"/>
              </a:solidFill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309CCEE7-4A89-4583-858F-61E2D7FF2C5A}"/>
              </a:ext>
            </a:extLst>
          </p:cNvPr>
          <p:cNvSpPr txBox="1"/>
          <p:nvPr/>
        </p:nvSpPr>
        <p:spPr>
          <a:xfrm>
            <a:off x="839409" y="2410139"/>
            <a:ext cx="28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accent6"/>
                </a:solidFill>
              </a:rPr>
              <a:t>1</a:t>
            </a:r>
            <a:endParaRPr lang="sv-SE" sz="3600" b="1" dirty="0">
              <a:solidFill>
                <a:schemeClr val="accent6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463CB9-FDA5-4FA3-9613-ACB694989286}"/>
              </a:ext>
            </a:extLst>
          </p:cNvPr>
          <p:cNvSpPr txBox="1">
            <a:spLocks/>
          </p:cNvSpPr>
          <p:nvPr/>
        </p:nvSpPr>
        <p:spPr>
          <a:xfrm>
            <a:off x="1741355" y="1756310"/>
            <a:ext cx="490709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 hvis dette er 8 bit presisjon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BFA585-936A-4160-BA17-06DA613AF5C5}"/>
              </a:ext>
            </a:extLst>
          </p:cNvPr>
          <p:cNvSpPr txBox="1">
            <a:spLocks/>
          </p:cNvSpPr>
          <p:nvPr/>
        </p:nvSpPr>
        <p:spPr>
          <a:xfrm>
            <a:off x="6656009" y="4703940"/>
            <a:ext cx="525659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Ser mer på dette under live regning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D6B4395A-7A87-4118-B610-E23B5A0B97DE}"/>
              </a:ext>
            </a:extLst>
          </p:cNvPr>
          <p:cNvSpPr txBox="1"/>
          <p:nvPr/>
        </p:nvSpPr>
        <p:spPr>
          <a:xfrm>
            <a:off x="2324394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78383686-6CB2-4A98-93E0-7217614FF21A}"/>
              </a:ext>
            </a:extLst>
          </p:cNvPr>
          <p:cNvSpPr txBox="1"/>
          <p:nvPr/>
        </p:nvSpPr>
        <p:spPr>
          <a:xfrm>
            <a:off x="2775064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0B3EF507-8B4F-49B2-BA27-AEC792F1BD6C}"/>
              </a:ext>
            </a:extLst>
          </p:cNvPr>
          <p:cNvSpPr txBox="1"/>
          <p:nvPr/>
        </p:nvSpPr>
        <p:spPr>
          <a:xfrm>
            <a:off x="3000400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E67D7F94-1E2C-465F-987A-8E8E84D780F6}"/>
              </a:ext>
            </a:extLst>
          </p:cNvPr>
          <p:cNvSpPr txBox="1"/>
          <p:nvPr/>
        </p:nvSpPr>
        <p:spPr>
          <a:xfrm>
            <a:off x="2549729" y="3440356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2AFAA816-A780-4C05-AE4B-0FD98477BC7F}"/>
              </a:ext>
            </a:extLst>
          </p:cNvPr>
          <p:cNvSpPr txBox="1"/>
          <p:nvPr/>
        </p:nvSpPr>
        <p:spPr>
          <a:xfrm>
            <a:off x="1312466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AC696E3E-DDBA-41AA-A529-9AEDE52CBA4A}"/>
              </a:ext>
            </a:extLst>
          </p:cNvPr>
          <p:cNvSpPr txBox="1"/>
          <p:nvPr/>
        </p:nvSpPr>
        <p:spPr>
          <a:xfrm>
            <a:off x="1763136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1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2653FA64-A430-4706-A1C6-D16FC8672AE6}"/>
              </a:ext>
            </a:extLst>
          </p:cNvPr>
          <p:cNvSpPr txBox="1"/>
          <p:nvPr/>
        </p:nvSpPr>
        <p:spPr>
          <a:xfrm>
            <a:off x="1988472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593EEF7A-C0CB-4F46-97F2-C2DCC9C1A6BE}"/>
              </a:ext>
            </a:extLst>
          </p:cNvPr>
          <p:cNvSpPr txBox="1"/>
          <p:nvPr/>
        </p:nvSpPr>
        <p:spPr>
          <a:xfrm>
            <a:off x="1537801" y="3442363"/>
            <a:ext cx="22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accent6"/>
                </a:solidFill>
              </a:rPr>
              <a:t>0</a:t>
            </a:r>
            <a:endParaRPr lang="sv-SE" sz="4000" b="1" dirty="0">
              <a:solidFill>
                <a:schemeClr val="accent6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FE88DC-9649-4CD3-9022-DF0C8921B0BC}"/>
              </a:ext>
            </a:extLst>
          </p:cNvPr>
          <p:cNvSpPr txBox="1">
            <a:spLocks/>
          </p:cNvSpPr>
          <p:nvPr/>
        </p:nvSpPr>
        <p:spPr>
          <a:xfrm>
            <a:off x="993706" y="5272954"/>
            <a:ext cx="525659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2400" dirty="0">
                <a:cs typeface="Arial" panose="020B0604020202020204" pitchFamily="34" charset="0"/>
              </a:rPr>
              <a:t>Svar i 16 bit presisjon: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400" b="1" spc="300" dirty="0">
                <a:cs typeface="Arial" panose="020B0604020202020204" pitchFamily="34" charset="0"/>
              </a:rPr>
              <a:t>0000 0001 0010 1010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7CEB487-8354-4264-8DD5-3A3BE3BCA40F}"/>
              </a:ext>
            </a:extLst>
          </p:cNvPr>
          <p:cNvSpPr txBox="1">
            <a:spLocks/>
          </p:cNvSpPr>
          <p:nvPr/>
        </p:nvSpPr>
        <p:spPr>
          <a:xfrm>
            <a:off x="993706" y="4504562"/>
            <a:ext cx="525659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b-NO" sz="2400" dirty="0">
                <a:cs typeface="Arial" panose="020B0604020202020204" pitchFamily="34" charset="0"/>
              </a:rPr>
              <a:t>Svar i 8 bit presisjon: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sz="2400" b="1" spc="300" dirty="0">
                <a:cs typeface="Arial" panose="020B0604020202020204" pitchFamily="34" charset="0"/>
              </a:rPr>
              <a:t>0010 1010</a:t>
            </a:r>
          </a:p>
        </p:txBody>
      </p:sp>
    </p:spTree>
    <p:extLst>
      <p:ext uri="{BB962C8B-B14F-4D97-AF65-F5344CB8AC3E}">
        <p14:creationId xmlns:p14="http://schemas.microsoft.com/office/powerpoint/2010/main" val="18364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3685</TotalTime>
  <Words>1751</Words>
  <Application>Microsoft Office PowerPoint</Application>
  <PresentationFormat>Widescreen</PresentationFormat>
  <Paragraphs>457</Paragraphs>
  <Slides>24</Slides>
  <Notes>24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Office Theme</vt:lpstr>
      <vt:lpstr>PowerPoint-presentasjon</vt:lpstr>
      <vt:lpstr>PowerPoint-presentasjon</vt:lpstr>
      <vt:lpstr>Hvem er jeg?</vt:lpstr>
      <vt:lpstr>Hva skal vi repetere i dag?</vt:lpstr>
      <vt:lpstr>Posisjons talsystem</vt:lpstr>
      <vt:lpstr>Binære tallsystemet – «ON eller OFF»</vt:lpstr>
      <vt:lpstr>Binære tallsystemet</vt:lpstr>
      <vt:lpstr>Binære tallsystemet</vt:lpstr>
      <vt:lpstr>Addisjon med binære tall</vt:lpstr>
      <vt:lpstr>Subtraksjon med binære tall</vt:lpstr>
      <vt:lpstr>Toerkomplement</vt:lpstr>
      <vt:lpstr>Toerkomplement – binært til desimalt</vt:lpstr>
      <vt:lpstr>Toerkomplement – desimalt til binært</vt:lpstr>
      <vt:lpstr>Toerkomplement – desimalt til binært</vt:lpstr>
      <vt:lpstr>Heksadesimal</vt:lpstr>
      <vt:lpstr>Heksadesimal</vt:lpstr>
      <vt:lpstr>ASCII – American Standard Code</vt:lpstr>
      <vt:lpstr>UNICODE</vt:lpstr>
      <vt:lpstr>UTF-8 &amp; UTF-16</vt:lpstr>
      <vt:lpstr>UTF-8: Fra UNICODE kode-punkt til binært med UTF-8  </vt:lpstr>
      <vt:lpstr>UTF-8  </vt:lpstr>
      <vt:lpstr>UTF-8: Adresselokasjon mellom to kode-punkter  </vt:lpstr>
      <vt:lpstr>Komprimering</vt:lpstr>
      <vt:lpstr>LIVE beregning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Guro Aurora Olsen Ørbech</dc:creator>
  <cp:lastModifiedBy>idun sollie</cp:lastModifiedBy>
  <cp:revision>99</cp:revision>
  <dcterms:created xsi:type="dcterms:W3CDTF">2020-09-08T20:46:58Z</dcterms:created>
  <dcterms:modified xsi:type="dcterms:W3CDTF">2020-09-23T09:31:51Z</dcterms:modified>
</cp:coreProperties>
</file>