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5" r:id="rId2"/>
    <p:sldId id="273" r:id="rId3"/>
    <p:sldId id="268" r:id="rId4"/>
    <p:sldId id="269" r:id="rId5"/>
    <p:sldId id="276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09BBD-00A4-0047-B47A-FC457326A95C}" v="145" dt="2023-08-29T15:41:08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64"/>
    <p:restoredTop sz="78049"/>
  </p:normalViewPr>
  <p:slideViewPr>
    <p:cSldViewPr snapToGrid="0">
      <p:cViewPr varScale="1">
        <p:scale>
          <a:sx n="91" d="100"/>
          <a:sy n="91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D0400-C713-D14F-9889-587F7BF5C473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C9461-06C9-6843-A197-94C0512D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“Program” has a lot of abstractions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Gives your program access to interesting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Compilier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Converts programming language to be runnable on the CPU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Converts byte code to runnable in a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Accesses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Networking/IPC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C9461-06C9-6843-A197-94C0512D96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6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C9461-06C9-6843-A197-94C0512D96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2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C9461-06C9-6843-A197-94C0512D96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3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A7D3-64A2-114A-3D09-F5C358EE2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3F400-DEEE-90B7-2DDC-A79AB4B29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757D3-FB86-F78B-D99E-27F2C0FD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41DF-9C90-A345-8B06-5E7BF4D2237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ACC4-23F6-35BD-ED8B-7473A81F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3732-2F51-0510-3317-5F8E52D8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2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E39D-6443-C86B-0A4B-DE77D840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634D5-D34E-D028-8577-16F4A10F8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A386-B4A0-104B-B199-9EA9426F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41DF-9C90-A345-8B06-5E7BF4D2237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44D5-E804-D34B-1FF8-4626BA4F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66C1D-A5DF-DB2A-2F2E-026F34AA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82A87-557F-73FA-92A9-260521C01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826FA-2ED1-2982-8865-4E9CB36ED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8124A-9B3F-3987-F6F6-8CB067D6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41DF-9C90-A345-8B06-5E7BF4D2237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59263-6877-7BAE-BC4C-B9CB9BB1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EAA15-3914-EA5C-402B-0B6A1F02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3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DA5D-239A-F466-033B-147011A2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E49B-E558-7CDA-A7FB-C83FB4EC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FEA28-BD4D-D1B3-2334-3F482048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41DF-9C90-A345-8B06-5E7BF4D2237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4518E-0DF4-6004-BD2A-B875756F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05B3-462F-A79A-C316-49E1A12C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9144-12A0-D8B7-72AB-EF77B051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F2789-81FB-4F02-F2AD-F200A8322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55750-ED13-0EB6-8FED-32B88A6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41DF-9C90-A345-8B06-5E7BF4D2237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579C-219F-F71D-34EB-7C8F57A9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C2FBC-72F5-BA4A-7951-AAD2057D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6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4AB1-C8D7-0AE4-7357-E6751F8A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757A-A086-F945-DA9F-13AD8183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4E56A-EA06-E9D3-3771-17016FCC6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8D548-512C-1D9D-9E24-FAFB25B5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41DF-9C90-A345-8B06-5E7BF4D2237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0D875-45AE-C898-F1B0-68EBEAE1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A7CC7-0805-6F57-CE47-B760CD05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5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7A3B-CDAD-056F-A1AF-AC352729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91606-533D-7C37-0B34-C2C46C1BF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673E5-16BF-B567-8F43-DA7C68124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DBE8E-CF29-12FB-046B-80E2D804B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C195B-9CEB-BA7C-26D4-297ED63E5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D2131-AE21-8CF9-7804-38D94464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41DF-9C90-A345-8B06-5E7BF4D2237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8EE44-FD6C-A1C7-42AF-F963F5DB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58E10-C13B-993B-990A-330BC11F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9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FDE2-4279-5418-1350-ED93FC99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B7423-5872-CC38-CCE2-3D7E726A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41DF-9C90-A345-8B06-5E7BF4D2237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D1D97-C7C4-7BBD-9410-C6CB18C4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A04DE-4920-A0E7-13E8-0DB94E80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DB261-7A2C-3B24-97B7-6C479E63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41DF-9C90-A345-8B06-5E7BF4D2237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D87A5-53B1-153F-DA3D-0818BDB6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DCC21-D58B-3B2D-4016-BD8BA91B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7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9481-B96B-3FBA-C41E-730DC4A1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2588-33EC-12E2-6570-4DEBC9842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F0B86-A9C0-79D3-6A9B-FE64643CC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B7F86-EB27-3C6A-30F7-EEA1F0C3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41DF-9C90-A345-8B06-5E7BF4D2237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ABDFA-7732-D6B4-82FE-DEE1B066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85020-2041-DED2-67AA-971F5B7E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1771-C9E2-21B0-15E5-D252ED2E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B5B2E-19DC-4181-ACB3-5114F8CB4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8C77D-B810-8943-BE6D-3BB290EC2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BA9C9-E8ED-E9A9-40E6-8B874FDE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41DF-9C90-A345-8B06-5E7BF4D2237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E3184-23BA-BBE4-09A5-6D32681D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E338A-86F2-CB81-C9E6-DD862FB5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0D32F-6DF8-1855-32F9-9C664744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3563E-7E28-C993-7DBC-D7D2ED46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3921F-4D77-212A-56CF-D00F512ED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241DF-9C90-A345-8B06-5E7BF4D22372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71B13-5B4A-5636-2C95-9D6B6A2E1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CB0DB-6558-4FE0-0166-7D0BB79CB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CCE59-6FF7-DF4A-A168-0AADE906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4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9DEB-68F9-EBB1-7B04-46C3B0A4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mission – if you choose to accept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DAC3-6A7B-9B1E-95AF-4BBC24C8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leave the room you think … </a:t>
            </a:r>
          </a:p>
          <a:p>
            <a:pPr lvl="1"/>
            <a:r>
              <a:rPr lang="en-US" dirty="0"/>
              <a:t>LLMs are way bigger then prompts!</a:t>
            </a:r>
          </a:p>
          <a:p>
            <a:pPr lvl="1"/>
            <a:r>
              <a:rPr lang="en-US" dirty="0"/>
              <a:t>I don’t need a PhD, I can go to my desk and run this today!</a:t>
            </a:r>
          </a:p>
          <a:p>
            <a:r>
              <a:rPr lang="en-US" dirty="0"/>
              <a:t>When you’re in the room … </a:t>
            </a:r>
          </a:p>
          <a:p>
            <a:pPr lvl="1"/>
            <a:r>
              <a:rPr lang="en-US" dirty="0"/>
              <a:t>Read and understand the code</a:t>
            </a:r>
          </a:p>
          <a:p>
            <a:pPr lvl="1"/>
            <a:r>
              <a:rPr lang="en-US" dirty="0"/>
              <a:t>Speak up when something isn’t clear</a:t>
            </a:r>
          </a:p>
          <a:p>
            <a:pPr lvl="1"/>
            <a:r>
              <a:rPr lang="en-US" dirty="0"/>
              <a:t>It’s code, ask what happens when I chat it </a:t>
            </a:r>
          </a:p>
          <a:p>
            <a:r>
              <a:rPr lang="en-US" dirty="0"/>
              <a:t>If  you’re not a programmer … </a:t>
            </a:r>
          </a:p>
          <a:p>
            <a:pPr lvl="1"/>
            <a:r>
              <a:rPr lang="en-US" dirty="0"/>
              <a:t>You think the start and end of the talk are really interesting </a:t>
            </a:r>
          </a:p>
          <a:p>
            <a:pPr lvl="1"/>
            <a:r>
              <a:rPr lang="en-US" dirty="0"/>
              <a:t>You don’t follow the code, but you get the concepts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7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B58D-4A10-7084-F684-BC03C6B4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851322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Conventional Programming today 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Details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452B54-A041-EFC0-1B9D-5D1A4906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899" y="125876"/>
            <a:ext cx="5997456" cy="5832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6CDA47-57C6-BF23-D2E8-BFA97F08F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6501" y="562707"/>
            <a:ext cx="12308501" cy="595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8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B58D-4A10-7084-F684-BC03C6B4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991" y="1967265"/>
            <a:ext cx="314788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Layman’s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LLM  “programming” today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3F6C4-CEA7-E985-95C1-08ABC13F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69" y="842264"/>
            <a:ext cx="4064000" cy="497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08FF7-D6B7-B762-18E4-665854BC3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902" y="0"/>
            <a:ext cx="6846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7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4363-2464-5F9A-DE4C-02901F0A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support systems will we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089E8-0395-E268-54EE-D050D3482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7" y="14900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Compilers – Convert high level to things that can run on hardware</a:t>
            </a:r>
          </a:p>
          <a:p>
            <a:r>
              <a:rPr lang="en-US" dirty="0"/>
              <a:t>Operating Systems – I/O Interface to other systems</a:t>
            </a:r>
          </a:p>
          <a:p>
            <a:r>
              <a:rPr lang="en-US" dirty="0"/>
              <a:t>Operating Systems – Memory Management</a:t>
            </a:r>
          </a:p>
          <a:p>
            <a:r>
              <a:rPr lang="en-US" dirty="0"/>
              <a:t>Distributed Systems – Big Data Process</a:t>
            </a:r>
          </a:p>
          <a:p>
            <a:r>
              <a:rPr lang="en-US" dirty="0"/>
              <a:t>Distributed Systems – Orchestration/Workflow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0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E7AEC-E148-5256-4CE4-A248C53D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BAA7-8DBE-F0BC-F98F-0E613C2E5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/>
              <a:t>Let’s code!!!</a:t>
            </a:r>
          </a:p>
        </p:txBody>
      </p:sp>
    </p:spTree>
    <p:extLst>
      <p:ext uri="{BB962C8B-B14F-4D97-AF65-F5344CB8AC3E}">
        <p14:creationId xmlns:p14="http://schemas.microsoft.com/office/powerpoint/2010/main" val="294835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7073-2DC5-568D-0B9A-4C00F3A5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Original; Imitate; Innovate (IRL-&gt;Mobile)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9D4120-F17F-CD13-2B14-EA1ABB3E0E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863955"/>
              </p:ext>
            </p:extLst>
          </p:nvPr>
        </p:nvGraphicFramePr>
        <p:xfrm>
          <a:off x="838200" y="1825623"/>
          <a:ext cx="10341864" cy="4752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296">
                  <a:extLst>
                    <a:ext uri="{9D8B030D-6E8A-4147-A177-3AD203B41FA5}">
                      <a16:colId xmlns:a16="http://schemas.microsoft.com/office/drawing/2014/main" val="220740972"/>
                    </a:ext>
                  </a:extLst>
                </a:gridCol>
                <a:gridCol w="6449568">
                  <a:extLst>
                    <a:ext uri="{9D8B030D-6E8A-4147-A177-3AD203B41FA5}">
                      <a16:colId xmlns:a16="http://schemas.microsoft.com/office/drawing/2014/main" val="3013761048"/>
                    </a:ext>
                  </a:extLst>
                </a:gridCol>
              </a:tblGrid>
              <a:tr h="1004503">
                <a:tc>
                  <a:txBody>
                    <a:bodyPr/>
                    <a:lstStyle/>
                    <a:p>
                      <a:r>
                        <a:rPr lang="en-US" sz="4000" dirty="0"/>
                        <a:t>Technology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Food Order</a:t>
                      </a:r>
                      <a:r>
                        <a:rPr lang="en-US" sz="4000" dirty="0"/>
                        <a:t>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66996"/>
                  </a:ext>
                </a:extLst>
              </a:tr>
              <a:tr h="1221241">
                <a:tc>
                  <a:txBody>
                    <a:bodyPr/>
                    <a:lstStyle/>
                    <a:p>
                      <a:r>
                        <a:rPr lang="en-US" sz="2800" dirty="0"/>
                        <a:t>Original - 1990</a:t>
                      </a:r>
                    </a:p>
                    <a:p>
                      <a:r>
                        <a:rPr lang="en-US" sz="2800" dirty="0"/>
                        <a:t> – Pre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Find Phonebook</a:t>
                      </a:r>
                    </a:p>
                    <a:p>
                      <a:r>
                        <a:rPr lang="en-US" sz="2800" dirty="0"/>
                        <a:t>Phone a restaurant </a:t>
                      </a:r>
                    </a:p>
                    <a:p>
                      <a:r>
                        <a:rPr lang="en-US" sz="2800" dirty="0"/>
                        <a:t>Drive There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209302"/>
                  </a:ext>
                </a:extLst>
              </a:tr>
              <a:tr h="1197748">
                <a:tc>
                  <a:txBody>
                    <a:bodyPr/>
                    <a:lstStyle/>
                    <a:p>
                      <a:r>
                        <a:rPr lang="en-US" sz="2800" dirty="0"/>
                        <a:t>Imitate –  2002</a:t>
                      </a:r>
                    </a:p>
                    <a:p>
                      <a:r>
                        <a:rPr lang="en-US" sz="2800" dirty="0"/>
                        <a:t> – The Early Web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Look up restaurant in Yahoo  Directory</a:t>
                      </a:r>
                    </a:p>
                    <a:p>
                      <a:r>
                        <a:rPr lang="en-US" sz="2800" dirty="0"/>
                        <a:t>Go to restaurant website</a:t>
                      </a:r>
                    </a:p>
                    <a:p>
                      <a:r>
                        <a:rPr lang="en-US" sz="2800" dirty="0"/>
                        <a:t>See Menu, Place Order using web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518851"/>
                  </a:ext>
                </a:extLst>
              </a:tr>
              <a:tr h="1004503">
                <a:tc>
                  <a:txBody>
                    <a:bodyPr/>
                    <a:lstStyle/>
                    <a:p>
                      <a:r>
                        <a:rPr lang="en-US" sz="2800" dirty="0"/>
                        <a:t>Innovate – 2022</a:t>
                      </a:r>
                    </a:p>
                    <a:p>
                      <a:r>
                        <a:rPr lang="en-US" sz="2800" dirty="0"/>
                        <a:t>– Maximum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Grub Hub, Door Dash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1953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1F82A97-CD75-EFDD-C23C-CC847025B503}"/>
              </a:ext>
            </a:extLst>
          </p:cNvPr>
          <p:cNvSpPr/>
          <p:nvPr/>
        </p:nvSpPr>
        <p:spPr>
          <a:xfrm>
            <a:off x="4779264" y="2926080"/>
            <a:ext cx="6449568" cy="1207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BA65A-D3DB-E5FE-4905-36E052847291}"/>
              </a:ext>
            </a:extLst>
          </p:cNvPr>
          <p:cNvSpPr/>
          <p:nvPr/>
        </p:nvSpPr>
        <p:spPr>
          <a:xfrm>
            <a:off x="4754880" y="4310311"/>
            <a:ext cx="6449568" cy="1207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514AF8-7FC0-DDBF-29F1-221EEF9714D2}"/>
              </a:ext>
            </a:extLst>
          </p:cNvPr>
          <p:cNvSpPr/>
          <p:nvPr/>
        </p:nvSpPr>
        <p:spPr>
          <a:xfrm>
            <a:off x="4718304" y="5587992"/>
            <a:ext cx="6461760" cy="9048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271</Words>
  <Application>Microsoft Macintosh PowerPoint</Application>
  <PresentationFormat>Widescreen</PresentationFormat>
  <Paragraphs>53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Your mission – if you choose to accept it!</vt:lpstr>
      <vt:lpstr>Conventional Programming today  More Details  </vt:lpstr>
      <vt:lpstr>Layman’s LLM  “programming” today</vt:lpstr>
      <vt:lpstr>What support systems will we code?</vt:lpstr>
      <vt:lpstr>PowerPoint Presentation</vt:lpstr>
      <vt:lpstr>Original; Imitate; Innovate (IRL-&gt;Mobile)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Gen AI to work</dc:title>
  <dc:creator>Igor Dvorkin</dc:creator>
  <cp:lastModifiedBy>Igor Dvorkin</cp:lastModifiedBy>
  <cp:revision>3</cp:revision>
  <dcterms:created xsi:type="dcterms:W3CDTF">2023-08-05T14:04:57Z</dcterms:created>
  <dcterms:modified xsi:type="dcterms:W3CDTF">2023-09-16T11:56:02Z</dcterms:modified>
</cp:coreProperties>
</file>